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handoutMasterIdLst>
    <p:handoutMasterId r:id="rId7"/>
  </p:handoutMasterIdLst>
  <p:sldIdLst>
    <p:sldId id="256" r:id="rId2"/>
    <p:sldId id="257" r:id="rId3"/>
    <p:sldId id="259" r:id="rId4"/>
    <p:sldId id="260" r:id="rId5"/>
  </p:sldIdLst>
  <p:sldSz cx="10693400" cy="7561263"/>
  <p:notesSz cx="6797675" cy="9926638"/>
  <p:defaultTextStyle>
    <a:defPPr>
      <a:defRPr lang="fr-FR"/>
    </a:defPPr>
    <a:lvl1pPr algn="r" rtl="0" fontAlgn="base">
      <a:spcBef>
        <a:spcPct val="0"/>
      </a:spcBef>
      <a:spcAft>
        <a:spcPct val="0"/>
      </a:spcAft>
      <a:defRPr sz="2100" i="1" kern="1200">
        <a:solidFill>
          <a:schemeClr val="tx1"/>
        </a:solidFill>
        <a:latin typeface="Times New Roman" pitchFamily="18" charset="0"/>
        <a:ea typeface="+mn-ea"/>
        <a:cs typeface="Times New Roman" pitchFamily="18" charset="0"/>
      </a:defRPr>
    </a:lvl1pPr>
    <a:lvl2pPr marL="457200" algn="r" rtl="0" fontAlgn="base">
      <a:spcBef>
        <a:spcPct val="0"/>
      </a:spcBef>
      <a:spcAft>
        <a:spcPct val="0"/>
      </a:spcAft>
      <a:defRPr sz="2100" i="1" kern="1200">
        <a:solidFill>
          <a:schemeClr val="tx1"/>
        </a:solidFill>
        <a:latin typeface="Times New Roman" pitchFamily="18" charset="0"/>
        <a:ea typeface="+mn-ea"/>
        <a:cs typeface="Times New Roman" pitchFamily="18" charset="0"/>
      </a:defRPr>
    </a:lvl2pPr>
    <a:lvl3pPr marL="914400" algn="r" rtl="0" fontAlgn="base">
      <a:spcBef>
        <a:spcPct val="0"/>
      </a:spcBef>
      <a:spcAft>
        <a:spcPct val="0"/>
      </a:spcAft>
      <a:defRPr sz="2100" i="1" kern="1200">
        <a:solidFill>
          <a:schemeClr val="tx1"/>
        </a:solidFill>
        <a:latin typeface="Times New Roman" pitchFamily="18" charset="0"/>
        <a:ea typeface="+mn-ea"/>
        <a:cs typeface="Times New Roman" pitchFamily="18" charset="0"/>
      </a:defRPr>
    </a:lvl3pPr>
    <a:lvl4pPr marL="1371600" algn="r" rtl="0" fontAlgn="base">
      <a:spcBef>
        <a:spcPct val="0"/>
      </a:spcBef>
      <a:spcAft>
        <a:spcPct val="0"/>
      </a:spcAft>
      <a:defRPr sz="2100" i="1" kern="1200">
        <a:solidFill>
          <a:schemeClr val="tx1"/>
        </a:solidFill>
        <a:latin typeface="Times New Roman" pitchFamily="18" charset="0"/>
        <a:ea typeface="+mn-ea"/>
        <a:cs typeface="Times New Roman" pitchFamily="18" charset="0"/>
      </a:defRPr>
    </a:lvl4pPr>
    <a:lvl5pPr marL="1828800" algn="r" rtl="0" fontAlgn="base">
      <a:spcBef>
        <a:spcPct val="0"/>
      </a:spcBef>
      <a:spcAft>
        <a:spcPct val="0"/>
      </a:spcAft>
      <a:defRPr sz="2100" i="1" kern="1200">
        <a:solidFill>
          <a:schemeClr val="tx1"/>
        </a:solidFill>
        <a:latin typeface="Times New Roman" pitchFamily="18" charset="0"/>
        <a:ea typeface="+mn-ea"/>
        <a:cs typeface="Times New Roman" pitchFamily="18" charset="0"/>
      </a:defRPr>
    </a:lvl5pPr>
    <a:lvl6pPr marL="2286000" algn="l" defTabSz="914400" rtl="0" eaLnBrk="1" latinLnBrk="0" hangingPunct="1">
      <a:defRPr sz="2100" i="1" kern="1200">
        <a:solidFill>
          <a:schemeClr val="tx1"/>
        </a:solidFill>
        <a:latin typeface="Times New Roman" pitchFamily="18" charset="0"/>
        <a:ea typeface="+mn-ea"/>
        <a:cs typeface="Times New Roman" pitchFamily="18" charset="0"/>
      </a:defRPr>
    </a:lvl6pPr>
    <a:lvl7pPr marL="2743200" algn="l" defTabSz="914400" rtl="0" eaLnBrk="1" latinLnBrk="0" hangingPunct="1">
      <a:defRPr sz="2100" i="1" kern="1200">
        <a:solidFill>
          <a:schemeClr val="tx1"/>
        </a:solidFill>
        <a:latin typeface="Times New Roman" pitchFamily="18" charset="0"/>
        <a:ea typeface="+mn-ea"/>
        <a:cs typeface="Times New Roman" pitchFamily="18" charset="0"/>
      </a:defRPr>
    </a:lvl7pPr>
    <a:lvl8pPr marL="3200400" algn="l" defTabSz="914400" rtl="0" eaLnBrk="1" latinLnBrk="0" hangingPunct="1">
      <a:defRPr sz="2100" i="1" kern="1200">
        <a:solidFill>
          <a:schemeClr val="tx1"/>
        </a:solidFill>
        <a:latin typeface="Times New Roman" pitchFamily="18" charset="0"/>
        <a:ea typeface="+mn-ea"/>
        <a:cs typeface="Times New Roman" pitchFamily="18" charset="0"/>
      </a:defRPr>
    </a:lvl8pPr>
    <a:lvl9pPr marL="3657600" algn="l" defTabSz="914400" rtl="0" eaLnBrk="1" latinLnBrk="0" hangingPunct="1">
      <a:defRPr sz="2100" i="1" kern="1200">
        <a:solidFill>
          <a:schemeClr val="tx1"/>
        </a:solidFill>
        <a:latin typeface="Times New Roman" pitchFamily="18" charset="0"/>
        <a:ea typeface="+mn-ea"/>
        <a:cs typeface="Times New Roman" pitchFamily="18" charset="0"/>
      </a:defRPr>
    </a:lvl9pPr>
  </p:defaultTextStyle>
  <p:extLst>
    <p:ext uri="{EFAFB233-063F-42B5-8137-9DF3F51BA10A}">
      <p15:sldGuideLst xmlns:p15="http://schemas.microsoft.com/office/powerpoint/2012/main">
        <p15:guide id="1" orient="horz" pos="2382">
          <p15:clr>
            <a:srgbClr val="A4A3A4"/>
          </p15:clr>
        </p15:guide>
        <p15:guide id="2" pos="33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00"/>
    <a:srgbClr val="FF9900"/>
    <a:srgbClr val="0033CC"/>
    <a:srgbClr val="0000FF"/>
    <a:srgbClr val="FFFFCC"/>
    <a:srgbClr val="FFFF00"/>
    <a:srgbClr val="F8F8F8"/>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505E3EF-67EA-436B-97B2-0124C06EBD24}" styleName="Style moyen 4 - Accentuation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F5AB1C69-6EDB-4FF4-983F-18BD219EF322}" styleName="Style moyen 2 - Accentuation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12C8C85-51F0-491E-9774-3900AFEF0FD7}" styleName="Style léger 2 - Accentuation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72833802-FEF1-4C79-8D5D-14CF1EAF98D9}" styleName="Style léger 2 - Accentuation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69C7853C-536D-4A76-A0AE-DD22124D55A5}" styleName="Style à thème 1 - Accentuation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284E427A-3D55-4303-BF80-6455036E1DE7}" styleName="Style à thème 1 - Accentuation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BC89EF96-8CEA-46FF-86C4-4CE0E7609802}" styleName="Style léger 3 - Accentuation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485" autoAdjust="0"/>
    <p:restoredTop sz="95039" autoAdjust="0"/>
  </p:normalViewPr>
  <p:slideViewPr>
    <p:cSldViewPr>
      <p:cViewPr varScale="1">
        <p:scale>
          <a:sx n="104" d="100"/>
          <a:sy n="104" d="100"/>
        </p:scale>
        <p:origin x="1848" y="144"/>
      </p:cViewPr>
      <p:guideLst>
        <p:guide orient="horz" pos="2382"/>
        <p:guide pos="3368"/>
      </p:guideLst>
    </p:cSldViewPr>
  </p:slideViewPr>
  <p:outlineViewPr>
    <p:cViewPr>
      <p:scale>
        <a:sx n="100" d="100"/>
        <a:sy n="100" d="100"/>
      </p:scale>
      <p:origin x="0" y="0"/>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52750" cy="531813"/>
          </a:xfrm>
          <a:prstGeom prst="rect">
            <a:avLst/>
          </a:prstGeom>
          <a:noFill/>
          <a:ln>
            <a:noFill/>
          </a:ln>
          <a:effectLst/>
        </p:spPr>
        <p:txBody>
          <a:bodyPr vert="horz" wrap="square" lIns="92114" tIns="46056" rIns="92114" bIns="46056" numCol="1" anchor="t" anchorCtr="0" compatLnSpc="1">
            <a:prstTxWarp prst="textNoShape">
              <a:avLst/>
            </a:prstTxWarp>
          </a:bodyPr>
          <a:lstStyle>
            <a:lvl1pPr algn="l" defTabSz="921844">
              <a:defRPr sz="1300"/>
            </a:lvl1pPr>
          </a:lstStyle>
          <a:p>
            <a:pPr>
              <a:defRPr/>
            </a:pPr>
            <a:endParaRPr lang="fr-FR"/>
          </a:p>
        </p:txBody>
      </p:sp>
      <p:sp>
        <p:nvSpPr>
          <p:cNvPr id="8195" name="Rectangle 3"/>
          <p:cNvSpPr>
            <a:spLocks noGrp="1" noChangeArrowheads="1"/>
          </p:cNvSpPr>
          <p:nvPr>
            <p:ph type="dt" sz="quarter" idx="1"/>
          </p:nvPr>
        </p:nvSpPr>
        <p:spPr bwMode="auto">
          <a:xfrm>
            <a:off x="3883025" y="0"/>
            <a:ext cx="2951163" cy="531813"/>
          </a:xfrm>
          <a:prstGeom prst="rect">
            <a:avLst/>
          </a:prstGeom>
          <a:noFill/>
          <a:ln>
            <a:noFill/>
          </a:ln>
          <a:effectLst/>
        </p:spPr>
        <p:txBody>
          <a:bodyPr vert="horz" wrap="square" lIns="92114" tIns="46056" rIns="92114" bIns="46056" numCol="1" anchor="t" anchorCtr="0" compatLnSpc="1">
            <a:prstTxWarp prst="textNoShape">
              <a:avLst/>
            </a:prstTxWarp>
          </a:bodyPr>
          <a:lstStyle>
            <a:lvl1pPr defTabSz="921844">
              <a:defRPr sz="1300"/>
            </a:lvl1pPr>
          </a:lstStyle>
          <a:p>
            <a:pPr>
              <a:defRPr/>
            </a:pPr>
            <a:endParaRPr lang="fr-FR"/>
          </a:p>
        </p:txBody>
      </p:sp>
      <p:sp>
        <p:nvSpPr>
          <p:cNvPr id="8196" name="Rectangle 4"/>
          <p:cNvSpPr>
            <a:spLocks noGrp="1" noChangeArrowheads="1"/>
          </p:cNvSpPr>
          <p:nvPr>
            <p:ph type="ftr" sz="quarter" idx="2"/>
          </p:nvPr>
        </p:nvSpPr>
        <p:spPr bwMode="auto">
          <a:xfrm>
            <a:off x="0" y="9448800"/>
            <a:ext cx="2952750" cy="457200"/>
          </a:xfrm>
          <a:prstGeom prst="rect">
            <a:avLst/>
          </a:prstGeom>
          <a:noFill/>
          <a:ln>
            <a:noFill/>
          </a:ln>
          <a:effectLst/>
        </p:spPr>
        <p:txBody>
          <a:bodyPr vert="horz" wrap="square" lIns="92114" tIns="46056" rIns="92114" bIns="46056" numCol="1" anchor="b" anchorCtr="0" compatLnSpc="1">
            <a:prstTxWarp prst="textNoShape">
              <a:avLst/>
            </a:prstTxWarp>
          </a:bodyPr>
          <a:lstStyle>
            <a:lvl1pPr algn="l" defTabSz="921844">
              <a:defRPr sz="1300"/>
            </a:lvl1pPr>
          </a:lstStyle>
          <a:p>
            <a:pPr>
              <a:defRPr/>
            </a:pPr>
            <a:endParaRPr lang="fr-FR"/>
          </a:p>
        </p:txBody>
      </p:sp>
      <p:sp>
        <p:nvSpPr>
          <p:cNvPr id="8197" name="Rectangle 5"/>
          <p:cNvSpPr>
            <a:spLocks noGrp="1" noChangeArrowheads="1"/>
          </p:cNvSpPr>
          <p:nvPr>
            <p:ph type="sldNum" sz="quarter" idx="3"/>
          </p:nvPr>
        </p:nvSpPr>
        <p:spPr bwMode="auto">
          <a:xfrm>
            <a:off x="3883025" y="9448800"/>
            <a:ext cx="2951163" cy="457200"/>
          </a:xfrm>
          <a:prstGeom prst="rect">
            <a:avLst/>
          </a:prstGeom>
          <a:noFill/>
          <a:ln>
            <a:noFill/>
          </a:ln>
          <a:effectLst/>
        </p:spPr>
        <p:txBody>
          <a:bodyPr vert="horz" wrap="square" lIns="92114" tIns="46056" rIns="92114" bIns="46056" numCol="1" anchor="b" anchorCtr="0" compatLnSpc="1">
            <a:prstTxWarp prst="textNoShape">
              <a:avLst/>
            </a:prstTxWarp>
          </a:bodyPr>
          <a:lstStyle>
            <a:lvl1pPr defTabSz="921844">
              <a:defRPr sz="1300"/>
            </a:lvl1pPr>
          </a:lstStyle>
          <a:p>
            <a:pPr>
              <a:defRPr/>
            </a:pPr>
            <a:fld id="{44A7FA6F-1E67-4E67-8D2A-EB4E3FFC48FA}" type="slidenum">
              <a:rPr lang="fr-FR"/>
              <a:pPr>
                <a:defRPr/>
              </a:pPr>
              <a:t>‹N°›</a:t>
            </a:fld>
            <a:endParaRPr lang="fr-FR" dirty="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44813" cy="496888"/>
          </a:xfrm>
          <a:prstGeom prst="rect">
            <a:avLst/>
          </a:prstGeom>
          <a:noFill/>
          <a:ln>
            <a:noFill/>
          </a:ln>
          <a:effectLst/>
        </p:spPr>
        <p:txBody>
          <a:bodyPr vert="horz" wrap="square" lIns="92114" tIns="46056" rIns="92114" bIns="46056" numCol="1" anchor="t" anchorCtr="0" compatLnSpc="1">
            <a:prstTxWarp prst="textNoShape">
              <a:avLst/>
            </a:prstTxWarp>
          </a:bodyPr>
          <a:lstStyle>
            <a:lvl1pPr algn="l" defTabSz="921844">
              <a:defRPr sz="1300" i="0"/>
            </a:lvl1pPr>
          </a:lstStyle>
          <a:p>
            <a:pPr>
              <a:defRPr/>
            </a:pPr>
            <a:endParaRPr lang="fr-FR"/>
          </a:p>
        </p:txBody>
      </p:sp>
      <p:sp>
        <p:nvSpPr>
          <p:cNvPr id="3075" name="Rectangle 3"/>
          <p:cNvSpPr>
            <a:spLocks noGrp="1" noChangeArrowheads="1"/>
          </p:cNvSpPr>
          <p:nvPr>
            <p:ph type="dt" idx="1"/>
          </p:nvPr>
        </p:nvSpPr>
        <p:spPr bwMode="auto">
          <a:xfrm>
            <a:off x="3852863" y="0"/>
            <a:ext cx="2944812" cy="496888"/>
          </a:xfrm>
          <a:prstGeom prst="rect">
            <a:avLst/>
          </a:prstGeom>
          <a:noFill/>
          <a:ln>
            <a:noFill/>
          </a:ln>
          <a:effectLst/>
        </p:spPr>
        <p:txBody>
          <a:bodyPr vert="horz" wrap="square" lIns="92114" tIns="46056" rIns="92114" bIns="46056" numCol="1" anchor="t" anchorCtr="0" compatLnSpc="1">
            <a:prstTxWarp prst="textNoShape">
              <a:avLst/>
            </a:prstTxWarp>
          </a:bodyPr>
          <a:lstStyle>
            <a:lvl1pPr defTabSz="921844">
              <a:defRPr sz="1300" i="0"/>
            </a:lvl1pPr>
          </a:lstStyle>
          <a:p>
            <a:pPr>
              <a:defRPr/>
            </a:pPr>
            <a:endParaRPr lang="fr-FR"/>
          </a:p>
        </p:txBody>
      </p:sp>
      <p:sp>
        <p:nvSpPr>
          <p:cNvPr id="4100" name="Rectangle 4"/>
          <p:cNvSpPr>
            <a:spLocks noGrp="1" noRot="1" noChangeAspect="1" noChangeArrowheads="1" noTextEdit="1"/>
          </p:cNvSpPr>
          <p:nvPr>
            <p:ph type="sldImg" idx="2"/>
          </p:nvPr>
        </p:nvSpPr>
        <p:spPr bwMode="auto">
          <a:xfrm>
            <a:off x="766763" y="744538"/>
            <a:ext cx="5264150" cy="3722687"/>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904875" y="4714875"/>
            <a:ext cx="4987925" cy="4467225"/>
          </a:xfrm>
          <a:prstGeom prst="rect">
            <a:avLst/>
          </a:prstGeom>
          <a:noFill/>
          <a:ln>
            <a:noFill/>
          </a:ln>
          <a:effectLst/>
        </p:spPr>
        <p:txBody>
          <a:bodyPr vert="horz" wrap="square" lIns="92114" tIns="46056" rIns="92114" bIns="46056" numCol="1" anchor="t" anchorCtr="0" compatLnSpc="1">
            <a:prstTxWarp prst="textNoShape">
              <a:avLst/>
            </a:prstTxWarp>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3078" name="Rectangle 6"/>
          <p:cNvSpPr>
            <a:spLocks noGrp="1" noChangeArrowheads="1"/>
          </p:cNvSpPr>
          <p:nvPr>
            <p:ph type="ftr" sz="quarter" idx="4"/>
          </p:nvPr>
        </p:nvSpPr>
        <p:spPr bwMode="auto">
          <a:xfrm>
            <a:off x="0" y="9429750"/>
            <a:ext cx="2944813" cy="496888"/>
          </a:xfrm>
          <a:prstGeom prst="rect">
            <a:avLst/>
          </a:prstGeom>
          <a:noFill/>
          <a:ln>
            <a:noFill/>
          </a:ln>
          <a:effectLst/>
        </p:spPr>
        <p:txBody>
          <a:bodyPr vert="horz" wrap="square" lIns="92114" tIns="46056" rIns="92114" bIns="46056" numCol="1" anchor="b" anchorCtr="0" compatLnSpc="1">
            <a:prstTxWarp prst="textNoShape">
              <a:avLst/>
            </a:prstTxWarp>
          </a:bodyPr>
          <a:lstStyle>
            <a:lvl1pPr algn="l" defTabSz="921844">
              <a:defRPr sz="1300" i="0"/>
            </a:lvl1pPr>
          </a:lstStyle>
          <a:p>
            <a:pPr>
              <a:defRPr/>
            </a:pPr>
            <a:endParaRPr lang="fr-FR"/>
          </a:p>
        </p:txBody>
      </p:sp>
      <p:sp>
        <p:nvSpPr>
          <p:cNvPr id="3079" name="Rectangle 7"/>
          <p:cNvSpPr>
            <a:spLocks noGrp="1" noChangeArrowheads="1"/>
          </p:cNvSpPr>
          <p:nvPr>
            <p:ph type="sldNum" sz="quarter" idx="5"/>
          </p:nvPr>
        </p:nvSpPr>
        <p:spPr bwMode="auto">
          <a:xfrm>
            <a:off x="3852863" y="9429750"/>
            <a:ext cx="2944812" cy="496888"/>
          </a:xfrm>
          <a:prstGeom prst="rect">
            <a:avLst/>
          </a:prstGeom>
          <a:noFill/>
          <a:ln>
            <a:noFill/>
          </a:ln>
          <a:effectLst/>
        </p:spPr>
        <p:txBody>
          <a:bodyPr vert="horz" wrap="square" lIns="92114" tIns="46056" rIns="92114" bIns="46056" numCol="1" anchor="b" anchorCtr="0" compatLnSpc="1">
            <a:prstTxWarp prst="textNoShape">
              <a:avLst/>
            </a:prstTxWarp>
          </a:bodyPr>
          <a:lstStyle>
            <a:lvl1pPr defTabSz="921844">
              <a:defRPr sz="1300" i="0"/>
            </a:lvl1pPr>
          </a:lstStyle>
          <a:p>
            <a:pPr>
              <a:defRPr/>
            </a:pPr>
            <a:fld id="{B660585E-77B3-40BE-8837-05F564EFE52A}" type="slidenum">
              <a:rPr lang="fr-FR"/>
              <a:pPr>
                <a:defRPr/>
              </a:pPr>
              <a:t>‹N°›</a:t>
            </a:fld>
            <a:endParaRPr lang="fr-FR"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a:ln>
            <a:miter lim="800000"/>
            <a:headEnd/>
            <a:tailEnd/>
          </a:ln>
        </p:spPr>
        <p:txBody>
          <a:bodyPr/>
          <a:lstStyle/>
          <a:p>
            <a:pPr defTabSz="920750"/>
            <a:fld id="{005B431B-4C55-4D02-8526-FA600A8A0B85}" type="slidenum">
              <a:rPr lang="fr-FR" altLang="fr-FR" smtClean="0"/>
              <a:pPr defTabSz="920750"/>
              <a:t>1</a:t>
            </a:fld>
            <a:endParaRPr lang="fr-FR" altLang="fr-FR"/>
          </a:p>
        </p:txBody>
      </p:sp>
      <p:sp>
        <p:nvSpPr>
          <p:cNvPr id="5123" name="Rectangle 2"/>
          <p:cNvSpPr>
            <a:spLocks noGrp="1" noRot="1" noChangeAspect="1" noChangeArrowheads="1" noTextEdit="1"/>
          </p:cNvSpPr>
          <p:nvPr>
            <p:ph type="sldImg"/>
          </p:nvPr>
        </p:nvSpPr>
        <p:spPr>
          <a:ln/>
        </p:spPr>
      </p:sp>
      <p:sp>
        <p:nvSpPr>
          <p:cNvPr id="5124" name="Rectangle 3"/>
          <p:cNvSpPr>
            <a:spLocks noGrp="1" noChangeArrowheads="1"/>
          </p:cNvSpPr>
          <p:nvPr>
            <p:ph type="body" idx="1"/>
          </p:nvPr>
        </p:nvSpPr>
        <p:spPr>
          <a:noFill/>
        </p:spPr>
        <p:txBody>
          <a:bodyPr/>
          <a:lstStyle/>
          <a:p>
            <a:pPr eaLnBrk="1" hangingPunct="1"/>
            <a:endParaRPr lang="fr-FR" alt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a:ln>
            <a:miter lim="800000"/>
            <a:headEnd/>
            <a:tailEnd/>
          </a:ln>
        </p:spPr>
        <p:txBody>
          <a:bodyPr/>
          <a:lstStyle/>
          <a:p>
            <a:pPr defTabSz="920750"/>
            <a:fld id="{9DEA2478-E860-41B5-98AA-4AE3975847EF}" type="slidenum">
              <a:rPr lang="fr-FR" altLang="fr-FR" smtClean="0"/>
              <a:pPr defTabSz="920750"/>
              <a:t>2</a:t>
            </a:fld>
            <a:endParaRPr lang="fr-FR" altLang="fr-FR"/>
          </a:p>
        </p:txBody>
      </p:sp>
      <p:sp>
        <p:nvSpPr>
          <p:cNvPr id="6147" name="Rectangle 2050"/>
          <p:cNvSpPr>
            <a:spLocks noGrp="1" noRot="1" noChangeAspect="1" noChangeArrowheads="1" noTextEdit="1"/>
          </p:cNvSpPr>
          <p:nvPr>
            <p:ph type="sldImg"/>
          </p:nvPr>
        </p:nvSpPr>
        <p:spPr>
          <a:ln/>
        </p:spPr>
      </p:sp>
      <p:sp>
        <p:nvSpPr>
          <p:cNvPr id="6148" name="Rectangle 2051"/>
          <p:cNvSpPr>
            <a:spLocks noGrp="1" noChangeArrowheads="1"/>
          </p:cNvSpPr>
          <p:nvPr>
            <p:ph type="body" idx="1"/>
          </p:nvPr>
        </p:nvSpPr>
        <p:spPr>
          <a:noFill/>
        </p:spPr>
        <p:txBody>
          <a:bodyPr/>
          <a:lstStyle/>
          <a:p>
            <a:pPr eaLnBrk="1" hangingPunct="1"/>
            <a:endParaRPr lang="fr-FR" alt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12" name="Rectangle 11"/>
          <p:cNvSpPr/>
          <p:nvPr/>
        </p:nvSpPr>
        <p:spPr>
          <a:xfrm>
            <a:off x="0" y="0"/>
            <a:ext cx="10693400" cy="7561263"/>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lIns="104306" tIns="52153" rIns="104306" bIns="52153" rtlCol="0" anchor="ctr"/>
          <a:lstStyle/>
          <a:p>
            <a:pPr algn="ctr" eaLnBrk="1" latinLnBrk="0" hangingPunct="1"/>
            <a:endParaRPr kumimoji="0" lang="en-US"/>
          </a:p>
        </p:txBody>
      </p:sp>
      <p:sp useBgFill="1">
        <p:nvSpPr>
          <p:cNvPr id="13" name="Rectangle à coins arrondis 12"/>
          <p:cNvSpPr/>
          <p:nvPr/>
        </p:nvSpPr>
        <p:spPr>
          <a:xfrm>
            <a:off x="76380" y="76909"/>
            <a:ext cx="10540638" cy="7378462"/>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lIns="104306" tIns="52153" rIns="104306" bIns="52153" anchor="ctr"/>
          <a:lstStyle/>
          <a:p>
            <a:pPr algn="ctr" eaLnBrk="1" latinLnBrk="0" hangingPunct="1"/>
            <a:endParaRPr kumimoji="0" lang="en-US"/>
          </a:p>
        </p:txBody>
      </p:sp>
      <p:sp>
        <p:nvSpPr>
          <p:cNvPr id="9" name="Sous-titre 8"/>
          <p:cNvSpPr>
            <a:spLocks noGrp="1"/>
          </p:cNvSpPr>
          <p:nvPr>
            <p:ph type="subTitle" idx="1"/>
          </p:nvPr>
        </p:nvSpPr>
        <p:spPr>
          <a:xfrm>
            <a:off x="1514898" y="3528589"/>
            <a:ext cx="7485380" cy="1764295"/>
          </a:xfrm>
        </p:spPr>
        <p:txBody>
          <a:bodyPr/>
          <a:lstStyle>
            <a:lvl1pPr marL="0" indent="0" algn="ctr">
              <a:buNone/>
              <a:defRPr sz="3000">
                <a:solidFill>
                  <a:schemeClr val="tx2"/>
                </a:solidFill>
              </a:defRPr>
            </a:lvl1pPr>
            <a:lvl2pPr marL="521528" indent="0" algn="ctr">
              <a:buNone/>
            </a:lvl2pPr>
            <a:lvl3pPr marL="1043056" indent="0" algn="ctr">
              <a:buNone/>
            </a:lvl3pPr>
            <a:lvl4pPr marL="1564584" indent="0" algn="ctr">
              <a:buNone/>
            </a:lvl4pPr>
            <a:lvl5pPr marL="2086112" indent="0" algn="ctr">
              <a:buNone/>
            </a:lvl5pPr>
            <a:lvl6pPr marL="2607640" indent="0" algn="ctr">
              <a:buNone/>
            </a:lvl6pPr>
            <a:lvl7pPr marL="3129168" indent="0" algn="ctr">
              <a:buNone/>
            </a:lvl7pPr>
            <a:lvl8pPr marL="3650696" indent="0" algn="ctr">
              <a:buNone/>
            </a:lvl8pPr>
            <a:lvl9pPr marL="4172224" indent="0" algn="ctr">
              <a:buNone/>
            </a:lvl9pPr>
          </a:lstStyle>
          <a:p>
            <a:r>
              <a:rPr kumimoji="0" lang="fr-FR"/>
              <a:t>Cliquez pour modifier le style des sous-titres du masque</a:t>
            </a:r>
            <a:endParaRPr kumimoji="0" lang="en-US"/>
          </a:p>
        </p:txBody>
      </p:sp>
      <p:sp>
        <p:nvSpPr>
          <p:cNvPr id="28" name="Espace réservé de la date 27"/>
          <p:cNvSpPr>
            <a:spLocks noGrp="1"/>
          </p:cNvSpPr>
          <p:nvPr>
            <p:ph type="dt" sz="half" idx="10"/>
          </p:nvPr>
        </p:nvSpPr>
        <p:spPr/>
        <p:txBody>
          <a:bodyPr/>
          <a:lstStyle/>
          <a:p>
            <a:pPr>
              <a:defRPr/>
            </a:pPr>
            <a:endParaRPr lang="fr-FR"/>
          </a:p>
        </p:txBody>
      </p:sp>
      <p:sp>
        <p:nvSpPr>
          <p:cNvPr id="17" name="Espace réservé du pied de page 16"/>
          <p:cNvSpPr>
            <a:spLocks noGrp="1"/>
          </p:cNvSpPr>
          <p:nvPr>
            <p:ph type="ftr" sz="quarter" idx="11"/>
          </p:nvPr>
        </p:nvSpPr>
        <p:spPr/>
        <p:txBody>
          <a:bodyPr/>
          <a:lstStyle/>
          <a:p>
            <a:pPr>
              <a:defRPr/>
            </a:pPr>
            <a:endParaRPr lang="fr-FR"/>
          </a:p>
        </p:txBody>
      </p:sp>
      <p:sp>
        <p:nvSpPr>
          <p:cNvPr id="29" name="Espace réservé du numéro de diapositive 28"/>
          <p:cNvSpPr>
            <a:spLocks noGrp="1"/>
          </p:cNvSpPr>
          <p:nvPr>
            <p:ph type="sldNum" sz="quarter" idx="12"/>
          </p:nvPr>
        </p:nvSpPr>
        <p:spPr/>
        <p:txBody>
          <a:bodyPr lIns="0" tIns="0" rIns="0" bIns="0">
            <a:noAutofit/>
          </a:bodyPr>
          <a:lstStyle>
            <a:lvl1pPr>
              <a:defRPr sz="1600">
                <a:solidFill>
                  <a:srgbClr val="FFFFFF"/>
                </a:solidFill>
              </a:defRPr>
            </a:lvl1pPr>
          </a:lstStyle>
          <a:p>
            <a:pPr>
              <a:defRPr/>
            </a:pPr>
            <a:fld id="{1503FD7F-66AA-4B81-8C23-25EB22ED9A27}" type="slidenum">
              <a:rPr lang="fr-FR" smtClean="0"/>
              <a:pPr>
                <a:defRPr/>
              </a:pPr>
              <a:t>‹N°›</a:t>
            </a:fld>
            <a:endParaRPr lang="fr-FR"/>
          </a:p>
        </p:txBody>
      </p:sp>
      <p:sp>
        <p:nvSpPr>
          <p:cNvPr id="7" name="Rectangle 6"/>
          <p:cNvSpPr/>
          <p:nvPr/>
        </p:nvSpPr>
        <p:spPr>
          <a:xfrm>
            <a:off x="73595" y="1597924"/>
            <a:ext cx="10550186" cy="1683973"/>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lIns="104306" tIns="52153" rIns="104306" bIns="52153" anchor="ctr"/>
          <a:lstStyle/>
          <a:p>
            <a:pPr algn="ctr" eaLnBrk="1" latinLnBrk="0" hangingPunct="1"/>
            <a:endParaRPr kumimoji="0" lang="en-US"/>
          </a:p>
        </p:txBody>
      </p:sp>
      <p:sp>
        <p:nvSpPr>
          <p:cNvPr id="10" name="Rectangle 9"/>
          <p:cNvSpPr/>
          <p:nvPr/>
        </p:nvSpPr>
        <p:spPr>
          <a:xfrm>
            <a:off x="73595" y="1539949"/>
            <a:ext cx="10550186" cy="132945"/>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lIns="104306" tIns="52153" rIns="104306" bIns="52153" anchor="ctr"/>
          <a:lstStyle/>
          <a:p>
            <a:pPr algn="ctr" eaLnBrk="1" latinLnBrk="0" hangingPunct="1"/>
            <a:endParaRPr kumimoji="0" lang="en-US"/>
          </a:p>
        </p:txBody>
      </p:sp>
      <p:sp>
        <p:nvSpPr>
          <p:cNvPr id="11" name="Rectangle 10"/>
          <p:cNvSpPr/>
          <p:nvPr/>
        </p:nvSpPr>
        <p:spPr>
          <a:xfrm>
            <a:off x="73595" y="3281893"/>
            <a:ext cx="10550186" cy="12186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lIns="104306" tIns="52153" rIns="104306" bIns="52153" anchor="ctr"/>
          <a:lstStyle/>
          <a:p>
            <a:pPr algn="ctr" eaLnBrk="1" latinLnBrk="0" hangingPunct="1"/>
            <a:endParaRPr kumimoji="0" lang="en-US"/>
          </a:p>
        </p:txBody>
      </p:sp>
      <p:sp>
        <p:nvSpPr>
          <p:cNvPr id="8" name="Titre 7"/>
          <p:cNvSpPr>
            <a:spLocks noGrp="1"/>
          </p:cNvSpPr>
          <p:nvPr>
            <p:ph type="ctrTitle"/>
          </p:nvPr>
        </p:nvSpPr>
        <p:spPr>
          <a:xfrm>
            <a:off x="534670" y="1660358"/>
            <a:ext cx="9624060" cy="1620771"/>
          </a:xfrm>
        </p:spPr>
        <p:txBody>
          <a:bodyPr anchor="ctr"/>
          <a:lstStyle>
            <a:lvl1pPr algn="ctr">
              <a:defRPr lang="en-US" dirty="0">
                <a:solidFill>
                  <a:srgbClr val="FFFFFF"/>
                </a:solidFill>
              </a:defRPr>
            </a:lvl1pPr>
          </a:lstStyle>
          <a:p>
            <a:r>
              <a:rPr kumimoji="0" lang="fr-FR"/>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pPr>
              <a:defRPr/>
            </a:pPr>
            <a:endParaRPr lang="fr-FR"/>
          </a:p>
        </p:txBody>
      </p:sp>
      <p:sp>
        <p:nvSpPr>
          <p:cNvPr id="5" name="Espace réservé du pied de page 4"/>
          <p:cNvSpPr>
            <a:spLocks noGrp="1"/>
          </p:cNvSpPr>
          <p:nvPr>
            <p:ph type="ftr" sz="quarter" idx="11"/>
          </p:nvPr>
        </p:nvSpPr>
        <p:spPr/>
        <p:txBody>
          <a:bodyPr/>
          <a:lstStyle/>
          <a:p>
            <a:pPr>
              <a:defRPr/>
            </a:pPr>
            <a:endParaRPr lang="fr-FR"/>
          </a:p>
        </p:txBody>
      </p:sp>
      <p:sp>
        <p:nvSpPr>
          <p:cNvPr id="6" name="Espace réservé du numéro de diapositive 5"/>
          <p:cNvSpPr>
            <a:spLocks noGrp="1"/>
          </p:cNvSpPr>
          <p:nvPr>
            <p:ph type="sldNum" sz="quarter" idx="12"/>
          </p:nvPr>
        </p:nvSpPr>
        <p:spPr/>
        <p:txBody>
          <a:bodyPr/>
          <a:lstStyle/>
          <a:p>
            <a:pPr>
              <a:defRPr/>
            </a:pPr>
            <a:fld id="{886466CC-3B80-4E15-A2B8-B1713BFC9E3F}" type="slidenum">
              <a:rPr lang="fr-FR" smtClean="0"/>
              <a:pPr>
                <a:defRPr/>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7752715" y="302805"/>
            <a:ext cx="2352548" cy="6451578"/>
          </a:xfrm>
        </p:spPr>
        <p:txBody>
          <a:bodyPr vert="eaVert"/>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a:xfrm>
            <a:off x="1069340" y="302804"/>
            <a:ext cx="6505152" cy="6451578"/>
          </a:xfrm>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pPr>
              <a:defRPr/>
            </a:pPr>
            <a:endParaRPr lang="fr-FR"/>
          </a:p>
        </p:txBody>
      </p:sp>
      <p:sp>
        <p:nvSpPr>
          <p:cNvPr id="5" name="Espace réservé du pied de page 4"/>
          <p:cNvSpPr>
            <a:spLocks noGrp="1"/>
          </p:cNvSpPr>
          <p:nvPr>
            <p:ph type="ftr" sz="quarter" idx="11"/>
          </p:nvPr>
        </p:nvSpPr>
        <p:spPr/>
        <p:txBody>
          <a:bodyPr/>
          <a:lstStyle/>
          <a:p>
            <a:pPr>
              <a:defRPr/>
            </a:pPr>
            <a:endParaRPr lang="fr-FR"/>
          </a:p>
        </p:txBody>
      </p:sp>
      <p:sp>
        <p:nvSpPr>
          <p:cNvPr id="6" name="Espace réservé du numéro de diapositive 5"/>
          <p:cNvSpPr>
            <a:spLocks noGrp="1"/>
          </p:cNvSpPr>
          <p:nvPr>
            <p:ph type="sldNum" sz="quarter" idx="12"/>
          </p:nvPr>
        </p:nvSpPr>
        <p:spPr/>
        <p:txBody>
          <a:bodyPr/>
          <a:lstStyle/>
          <a:p>
            <a:pPr>
              <a:defRPr/>
            </a:pPr>
            <a:fld id="{7182BC1B-9B1D-4BD9-86DD-A92992C04208}" type="slidenum">
              <a:rPr lang="fr-FR" smtClean="0"/>
              <a:pPr>
                <a:defRPr/>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4" name="Espace réservé de la date 3"/>
          <p:cNvSpPr>
            <a:spLocks noGrp="1"/>
          </p:cNvSpPr>
          <p:nvPr>
            <p:ph type="dt" sz="half" idx="10"/>
          </p:nvPr>
        </p:nvSpPr>
        <p:spPr/>
        <p:txBody>
          <a:bodyPr/>
          <a:lstStyle/>
          <a:p>
            <a:pPr>
              <a:defRPr/>
            </a:pPr>
            <a:endParaRPr lang="fr-FR"/>
          </a:p>
        </p:txBody>
      </p:sp>
      <p:sp>
        <p:nvSpPr>
          <p:cNvPr id="5" name="Espace réservé du pied de page 4"/>
          <p:cNvSpPr>
            <a:spLocks noGrp="1"/>
          </p:cNvSpPr>
          <p:nvPr>
            <p:ph type="ftr" sz="quarter" idx="11"/>
          </p:nvPr>
        </p:nvSpPr>
        <p:spPr/>
        <p:txBody>
          <a:bodyPr/>
          <a:lstStyle/>
          <a:p>
            <a:pPr>
              <a:defRPr/>
            </a:pPr>
            <a:endParaRPr lang="fr-FR"/>
          </a:p>
        </p:txBody>
      </p:sp>
      <p:sp>
        <p:nvSpPr>
          <p:cNvPr id="6" name="Espace réservé du numéro de diapositive 5"/>
          <p:cNvSpPr>
            <a:spLocks noGrp="1"/>
          </p:cNvSpPr>
          <p:nvPr>
            <p:ph type="sldNum" sz="quarter" idx="12"/>
          </p:nvPr>
        </p:nvSpPr>
        <p:spPr/>
        <p:txBody>
          <a:bodyPr/>
          <a:lstStyle/>
          <a:p>
            <a:pPr>
              <a:defRPr/>
            </a:pPr>
            <a:fld id="{D1D92664-FC2F-465E-98B6-FAFB6E8EA86D}" type="slidenum">
              <a:rPr lang="fr-FR" smtClean="0"/>
              <a:pPr>
                <a:defRPr/>
              </a:pPr>
              <a:t>‹N°›</a:t>
            </a:fld>
            <a:endParaRPr lang="fr-FR"/>
          </a:p>
        </p:txBody>
      </p:sp>
      <p:sp>
        <p:nvSpPr>
          <p:cNvPr id="8" name="Espace réservé du contenu 7"/>
          <p:cNvSpPr>
            <a:spLocks noGrp="1"/>
          </p:cNvSpPr>
          <p:nvPr>
            <p:ph sz="quarter" idx="1"/>
          </p:nvPr>
        </p:nvSpPr>
        <p:spPr>
          <a:xfrm>
            <a:off x="1069340" y="1596267"/>
            <a:ext cx="9089390" cy="5040842"/>
          </a:xfrm>
        </p:spPr>
        <p:txBody>
          <a:bodyPr vert="horz"/>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11" name="Rectangle 10"/>
          <p:cNvSpPr/>
          <p:nvPr/>
        </p:nvSpPr>
        <p:spPr>
          <a:xfrm>
            <a:off x="0" y="0"/>
            <a:ext cx="10693400" cy="7561263"/>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lIns="104306" tIns="52153" rIns="104306" bIns="52153" rtlCol="0" anchor="ctr"/>
          <a:lstStyle/>
          <a:p>
            <a:pPr algn="ctr" eaLnBrk="1" latinLnBrk="0" hangingPunct="1"/>
            <a:endParaRPr kumimoji="0" lang="en-US"/>
          </a:p>
        </p:txBody>
      </p:sp>
      <p:sp useBgFill="1">
        <p:nvSpPr>
          <p:cNvPr id="10" name="Rectangle à coins arrondis 9"/>
          <p:cNvSpPr/>
          <p:nvPr/>
        </p:nvSpPr>
        <p:spPr>
          <a:xfrm>
            <a:off x="76380" y="76909"/>
            <a:ext cx="10540638" cy="7378462"/>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lIns="104306" tIns="52153" rIns="104306" bIns="52153" anchor="ctr"/>
          <a:lstStyle/>
          <a:p>
            <a:pPr algn="ctr" eaLnBrk="1" latinLnBrk="0" hangingPunct="1"/>
            <a:endParaRPr kumimoji="0" lang="en-US"/>
          </a:p>
        </p:txBody>
      </p:sp>
      <p:sp>
        <p:nvSpPr>
          <p:cNvPr id="2" name="Titre 1"/>
          <p:cNvSpPr>
            <a:spLocks noGrp="1"/>
          </p:cNvSpPr>
          <p:nvPr>
            <p:ph type="title"/>
          </p:nvPr>
        </p:nvSpPr>
        <p:spPr>
          <a:xfrm>
            <a:off x="844705" y="1050176"/>
            <a:ext cx="9089390" cy="1501751"/>
          </a:xfrm>
        </p:spPr>
        <p:txBody>
          <a:bodyPr anchor="b" anchorCtr="0"/>
          <a:lstStyle>
            <a:lvl1pPr algn="l">
              <a:buNone/>
              <a:defRPr sz="4600" b="0" cap="none"/>
            </a:lvl1pPr>
          </a:lstStyle>
          <a:p>
            <a:r>
              <a:rPr kumimoji="0" lang="fr-FR"/>
              <a:t>Cliquez pour modifier le style du titre</a:t>
            </a:r>
            <a:endParaRPr kumimoji="0" lang="en-US"/>
          </a:p>
        </p:txBody>
      </p:sp>
      <p:sp>
        <p:nvSpPr>
          <p:cNvPr id="3" name="Espace réservé du texte 2"/>
          <p:cNvSpPr>
            <a:spLocks noGrp="1"/>
          </p:cNvSpPr>
          <p:nvPr>
            <p:ph type="body" idx="1"/>
          </p:nvPr>
        </p:nvSpPr>
        <p:spPr>
          <a:xfrm>
            <a:off x="844705" y="2809220"/>
            <a:ext cx="9089390" cy="1475496"/>
          </a:xfrm>
        </p:spPr>
        <p:txBody>
          <a:bodyPr anchor="t" anchorCtr="0"/>
          <a:lstStyle>
            <a:lvl1pPr marL="0" indent="0">
              <a:buNone/>
              <a:defRPr sz="2700">
                <a:solidFill>
                  <a:schemeClr val="tx1">
                    <a:tint val="75000"/>
                  </a:schemeClr>
                </a:solidFill>
              </a:defRPr>
            </a:lvl1pPr>
            <a:lvl2pPr>
              <a:buNone/>
              <a:defRPr sz="2100">
                <a:solidFill>
                  <a:schemeClr val="tx1">
                    <a:tint val="75000"/>
                  </a:schemeClr>
                </a:solidFill>
              </a:defRPr>
            </a:lvl2pPr>
            <a:lvl3pPr>
              <a:buNone/>
              <a:defRPr sz="1800">
                <a:solidFill>
                  <a:schemeClr val="tx1">
                    <a:tint val="75000"/>
                  </a:schemeClr>
                </a:solidFill>
              </a:defRPr>
            </a:lvl3pPr>
            <a:lvl4pPr>
              <a:buNone/>
              <a:defRPr sz="1600">
                <a:solidFill>
                  <a:schemeClr val="tx1">
                    <a:tint val="75000"/>
                  </a:schemeClr>
                </a:solidFill>
              </a:defRPr>
            </a:lvl4pPr>
            <a:lvl5pPr>
              <a:buNone/>
              <a:defRPr sz="1600">
                <a:solidFill>
                  <a:schemeClr val="tx1">
                    <a:tint val="75000"/>
                  </a:schemeClr>
                </a:solidFill>
              </a:defRPr>
            </a:lvl5pPr>
          </a:lstStyle>
          <a:p>
            <a:pPr lvl="0" eaLnBrk="1" latinLnBrk="0" hangingPunct="1"/>
            <a:r>
              <a:rPr kumimoji="0" lang="fr-FR"/>
              <a:t>Cliquez pour modifier les styles du texte du masque</a:t>
            </a:r>
          </a:p>
        </p:txBody>
      </p:sp>
      <p:sp>
        <p:nvSpPr>
          <p:cNvPr id="4" name="Espace réservé de la date 3"/>
          <p:cNvSpPr>
            <a:spLocks noGrp="1"/>
          </p:cNvSpPr>
          <p:nvPr>
            <p:ph type="dt" sz="half" idx="10"/>
          </p:nvPr>
        </p:nvSpPr>
        <p:spPr/>
        <p:txBody>
          <a:bodyPr/>
          <a:lstStyle/>
          <a:p>
            <a:pPr>
              <a:defRPr/>
            </a:pPr>
            <a:endParaRPr lang="fr-FR"/>
          </a:p>
        </p:txBody>
      </p:sp>
      <p:sp>
        <p:nvSpPr>
          <p:cNvPr id="5" name="Espace réservé du pied de page 4"/>
          <p:cNvSpPr>
            <a:spLocks noGrp="1"/>
          </p:cNvSpPr>
          <p:nvPr>
            <p:ph type="ftr" sz="quarter" idx="11"/>
          </p:nvPr>
        </p:nvSpPr>
        <p:spPr>
          <a:xfrm>
            <a:off x="935672" y="6805137"/>
            <a:ext cx="4678363" cy="504084"/>
          </a:xfrm>
        </p:spPr>
        <p:txBody>
          <a:bodyPr/>
          <a:lstStyle/>
          <a:p>
            <a:pPr>
              <a:defRPr/>
            </a:pPr>
            <a:endParaRPr lang="fr-FR"/>
          </a:p>
        </p:txBody>
      </p:sp>
      <p:sp>
        <p:nvSpPr>
          <p:cNvPr id="7" name="Rectangle 6"/>
          <p:cNvSpPr/>
          <p:nvPr/>
        </p:nvSpPr>
        <p:spPr>
          <a:xfrm flipV="1">
            <a:off x="81174" y="2620565"/>
            <a:ext cx="10540805" cy="100817"/>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lIns="104306" tIns="52153" rIns="104306" bIns="52153" anchor="ctr"/>
          <a:lstStyle/>
          <a:p>
            <a:pPr algn="ctr" eaLnBrk="1" latinLnBrk="0" hangingPunct="1"/>
            <a:endParaRPr kumimoji="0" lang="en-US"/>
          </a:p>
        </p:txBody>
      </p:sp>
      <p:sp>
        <p:nvSpPr>
          <p:cNvPr id="8" name="Rectangle 7"/>
          <p:cNvSpPr/>
          <p:nvPr/>
        </p:nvSpPr>
        <p:spPr>
          <a:xfrm>
            <a:off x="80863" y="2581585"/>
            <a:ext cx="10541116" cy="5040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lIns="104306" tIns="52153" rIns="104306" bIns="52153" anchor="ctr"/>
          <a:lstStyle/>
          <a:p>
            <a:pPr algn="ctr" eaLnBrk="1" latinLnBrk="0" hangingPunct="1"/>
            <a:endParaRPr kumimoji="0" lang="en-US"/>
          </a:p>
        </p:txBody>
      </p:sp>
      <p:sp>
        <p:nvSpPr>
          <p:cNvPr id="9" name="Rectangle 8"/>
          <p:cNvSpPr/>
          <p:nvPr/>
        </p:nvSpPr>
        <p:spPr>
          <a:xfrm>
            <a:off x="79881" y="2722055"/>
            <a:ext cx="10542098" cy="50408"/>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lIns="104306" tIns="52153" rIns="104306" bIns="52153"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a:off x="171094" y="6845464"/>
            <a:ext cx="534670" cy="504084"/>
          </a:xfrm>
        </p:spPr>
        <p:txBody>
          <a:bodyPr/>
          <a:lstStyle/>
          <a:p>
            <a:pPr>
              <a:defRPr/>
            </a:pPr>
            <a:fld id="{8498E276-47ED-4E17-9833-2791BC3B8A31}" type="slidenum">
              <a:rPr lang="fr-FR" smtClean="0"/>
              <a:pPr>
                <a:defRPr/>
              </a:pPr>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5" name="Espace réservé de la date 4"/>
          <p:cNvSpPr>
            <a:spLocks noGrp="1"/>
          </p:cNvSpPr>
          <p:nvPr>
            <p:ph type="dt" sz="half" idx="10"/>
          </p:nvPr>
        </p:nvSpPr>
        <p:spPr/>
        <p:txBody>
          <a:bodyPr/>
          <a:lstStyle/>
          <a:p>
            <a:pPr>
              <a:defRPr/>
            </a:pPr>
            <a:endParaRPr lang="fr-FR"/>
          </a:p>
        </p:txBody>
      </p:sp>
      <p:sp>
        <p:nvSpPr>
          <p:cNvPr id="6" name="Espace réservé du pied de page 5"/>
          <p:cNvSpPr>
            <a:spLocks noGrp="1"/>
          </p:cNvSpPr>
          <p:nvPr>
            <p:ph type="ftr" sz="quarter" idx="11"/>
          </p:nvPr>
        </p:nvSpPr>
        <p:spPr/>
        <p:txBody>
          <a:bodyPr/>
          <a:lstStyle/>
          <a:p>
            <a:pPr>
              <a:defRPr/>
            </a:pPr>
            <a:endParaRPr lang="fr-FR"/>
          </a:p>
        </p:txBody>
      </p:sp>
      <p:sp>
        <p:nvSpPr>
          <p:cNvPr id="7" name="Espace réservé du numéro de diapositive 6"/>
          <p:cNvSpPr>
            <a:spLocks noGrp="1"/>
          </p:cNvSpPr>
          <p:nvPr>
            <p:ph type="sldNum" sz="quarter" idx="12"/>
          </p:nvPr>
        </p:nvSpPr>
        <p:spPr/>
        <p:txBody>
          <a:bodyPr/>
          <a:lstStyle/>
          <a:p>
            <a:pPr>
              <a:defRPr/>
            </a:pPr>
            <a:fld id="{3B91CDC0-217D-4C72-AED5-3370BCD0904C}" type="slidenum">
              <a:rPr lang="fr-FR" smtClean="0"/>
              <a:pPr>
                <a:defRPr/>
              </a:pPr>
              <a:t>‹N°›</a:t>
            </a:fld>
            <a:endParaRPr lang="fr-FR"/>
          </a:p>
        </p:txBody>
      </p:sp>
      <p:sp>
        <p:nvSpPr>
          <p:cNvPr id="9" name="Espace réservé du contenu 8"/>
          <p:cNvSpPr>
            <a:spLocks noGrp="1"/>
          </p:cNvSpPr>
          <p:nvPr>
            <p:ph sz="quarter" idx="1"/>
          </p:nvPr>
        </p:nvSpPr>
        <p:spPr>
          <a:xfrm>
            <a:off x="1069340" y="1596267"/>
            <a:ext cx="4384294" cy="5040842"/>
          </a:xfrm>
        </p:spPr>
        <p:txBody>
          <a:bodyPr vert="horz"/>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11" name="Espace réservé du contenu 10"/>
          <p:cNvSpPr>
            <a:spLocks noGrp="1"/>
          </p:cNvSpPr>
          <p:nvPr>
            <p:ph sz="quarter" idx="2"/>
          </p:nvPr>
        </p:nvSpPr>
        <p:spPr>
          <a:xfrm>
            <a:off x="5769980" y="1596267"/>
            <a:ext cx="4384294" cy="5040842"/>
          </a:xfrm>
        </p:spPr>
        <p:txBody>
          <a:bodyPr vert="horz"/>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1069340" y="301050"/>
            <a:ext cx="9089390" cy="1260211"/>
          </a:xfrm>
        </p:spPr>
        <p:txBody>
          <a:bodyPr anchor="b" anchorCtr="0"/>
          <a:lstStyle>
            <a:lvl1pPr>
              <a:defRPr/>
            </a:lvl1pPr>
          </a:lstStyle>
          <a:p>
            <a:r>
              <a:rPr kumimoji="0" lang="fr-FR"/>
              <a:t>Cliquez pour modifier le style du titre</a:t>
            </a:r>
            <a:endParaRPr kumimoji="0" lang="en-US"/>
          </a:p>
        </p:txBody>
      </p:sp>
      <p:sp>
        <p:nvSpPr>
          <p:cNvPr id="3" name="Espace réservé du texte 2"/>
          <p:cNvSpPr>
            <a:spLocks noGrp="1"/>
          </p:cNvSpPr>
          <p:nvPr>
            <p:ph type="body" idx="1"/>
          </p:nvPr>
        </p:nvSpPr>
        <p:spPr>
          <a:xfrm>
            <a:off x="1069340" y="1596267"/>
            <a:ext cx="4366472" cy="840140"/>
          </a:xfrm>
          <a:noFill/>
          <a:ln w="12700" cap="sq" cmpd="sng" algn="ctr">
            <a:noFill/>
            <a:prstDash val="solid"/>
          </a:ln>
        </p:spPr>
        <p:txBody>
          <a:bodyPr lIns="104306" anchor="b" anchorCtr="0">
            <a:noAutofit/>
          </a:bodyPr>
          <a:lstStyle>
            <a:lvl1pPr marL="0" indent="0">
              <a:buNone/>
              <a:defRPr sz="2700" b="1">
                <a:solidFill>
                  <a:schemeClr val="accent1"/>
                </a:solidFill>
                <a:latin typeface="+mj-lt"/>
                <a:ea typeface="+mj-ea"/>
                <a:cs typeface="+mj-cs"/>
              </a:defRPr>
            </a:lvl1pPr>
            <a:lvl2pPr>
              <a:buNone/>
              <a:defRPr sz="2300" b="1"/>
            </a:lvl2pPr>
            <a:lvl3pPr>
              <a:buNone/>
              <a:defRPr sz="2100" b="1"/>
            </a:lvl3pPr>
            <a:lvl4pPr>
              <a:buNone/>
              <a:defRPr sz="1800" b="1"/>
            </a:lvl4pPr>
            <a:lvl5pPr>
              <a:buNone/>
              <a:defRPr sz="1800" b="1"/>
            </a:lvl5pPr>
          </a:lstStyle>
          <a:p>
            <a:pPr lvl="0" eaLnBrk="1" latinLnBrk="0" hangingPunct="1"/>
            <a:r>
              <a:rPr kumimoji="0" lang="fr-FR"/>
              <a:t>Cliquez pour modifier les styles du texte du masque</a:t>
            </a:r>
          </a:p>
        </p:txBody>
      </p:sp>
      <p:sp>
        <p:nvSpPr>
          <p:cNvPr id="4" name="Espace réservé du texte 3"/>
          <p:cNvSpPr>
            <a:spLocks noGrp="1"/>
          </p:cNvSpPr>
          <p:nvPr>
            <p:ph type="body" sz="half" idx="3"/>
          </p:nvPr>
        </p:nvSpPr>
        <p:spPr>
          <a:xfrm>
            <a:off x="5792258" y="1596267"/>
            <a:ext cx="4366472" cy="840140"/>
          </a:xfrm>
          <a:noFill/>
          <a:ln w="12700" cap="sq" cmpd="sng" algn="ctr">
            <a:noFill/>
            <a:prstDash val="solid"/>
          </a:ln>
        </p:spPr>
        <p:txBody>
          <a:bodyPr lIns="104306" anchor="b" anchorCtr="0">
            <a:noAutofit/>
          </a:bodyPr>
          <a:lstStyle>
            <a:lvl1pPr marL="0" indent="0">
              <a:buNone/>
              <a:defRPr sz="2700" b="1">
                <a:solidFill>
                  <a:schemeClr val="accent1"/>
                </a:solidFill>
                <a:latin typeface="+mj-lt"/>
                <a:ea typeface="+mj-ea"/>
                <a:cs typeface="+mj-cs"/>
              </a:defRPr>
            </a:lvl1pPr>
            <a:lvl2pPr>
              <a:buNone/>
              <a:defRPr sz="2300" b="1"/>
            </a:lvl2pPr>
            <a:lvl3pPr>
              <a:buNone/>
              <a:defRPr sz="2100" b="1"/>
            </a:lvl3pPr>
            <a:lvl4pPr>
              <a:buNone/>
              <a:defRPr sz="1800" b="1"/>
            </a:lvl4pPr>
            <a:lvl5pPr>
              <a:buNone/>
              <a:defRPr sz="1800" b="1"/>
            </a:lvl5pPr>
          </a:lstStyle>
          <a:p>
            <a:pPr lvl="0" eaLnBrk="1" latinLnBrk="0" hangingPunct="1"/>
            <a:r>
              <a:rPr kumimoji="0" lang="fr-FR"/>
              <a:t>Cliquez pour modifier les styles du texte du masque</a:t>
            </a:r>
          </a:p>
        </p:txBody>
      </p:sp>
      <p:sp>
        <p:nvSpPr>
          <p:cNvPr id="7" name="Espace réservé de la date 6"/>
          <p:cNvSpPr>
            <a:spLocks noGrp="1"/>
          </p:cNvSpPr>
          <p:nvPr>
            <p:ph type="dt" sz="half" idx="10"/>
          </p:nvPr>
        </p:nvSpPr>
        <p:spPr/>
        <p:txBody>
          <a:bodyPr/>
          <a:lstStyle/>
          <a:p>
            <a:pPr>
              <a:defRPr/>
            </a:pPr>
            <a:endParaRPr lang="fr-FR"/>
          </a:p>
        </p:txBody>
      </p:sp>
      <p:sp>
        <p:nvSpPr>
          <p:cNvPr id="8" name="Espace réservé du pied de page 7"/>
          <p:cNvSpPr>
            <a:spLocks noGrp="1"/>
          </p:cNvSpPr>
          <p:nvPr>
            <p:ph type="ftr" sz="quarter" idx="11"/>
          </p:nvPr>
        </p:nvSpPr>
        <p:spPr/>
        <p:txBody>
          <a:bodyPr/>
          <a:lstStyle/>
          <a:p>
            <a:pPr>
              <a:defRPr/>
            </a:pPr>
            <a:endParaRPr lang="fr-FR"/>
          </a:p>
        </p:txBody>
      </p:sp>
      <p:sp>
        <p:nvSpPr>
          <p:cNvPr id="9" name="Espace réservé du numéro de diapositive 8"/>
          <p:cNvSpPr>
            <a:spLocks noGrp="1"/>
          </p:cNvSpPr>
          <p:nvPr>
            <p:ph type="sldNum" sz="quarter" idx="12"/>
          </p:nvPr>
        </p:nvSpPr>
        <p:spPr/>
        <p:txBody>
          <a:bodyPr/>
          <a:lstStyle/>
          <a:p>
            <a:pPr>
              <a:defRPr/>
            </a:pPr>
            <a:fld id="{C51F0EB8-0DD5-4557-B780-45FCBEDF80BB}" type="slidenum">
              <a:rPr lang="fr-FR" smtClean="0"/>
              <a:pPr>
                <a:defRPr/>
              </a:pPr>
              <a:t>‹N°›</a:t>
            </a:fld>
            <a:endParaRPr lang="fr-FR"/>
          </a:p>
        </p:txBody>
      </p:sp>
      <p:sp>
        <p:nvSpPr>
          <p:cNvPr id="11" name="Espace réservé du contenu 10"/>
          <p:cNvSpPr>
            <a:spLocks noGrp="1"/>
          </p:cNvSpPr>
          <p:nvPr>
            <p:ph sz="half" idx="2"/>
          </p:nvPr>
        </p:nvSpPr>
        <p:spPr>
          <a:xfrm>
            <a:off x="1069340" y="2478414"/>
            <a:ext cx="4366472" cy="4284716"/>
          </a:xfrm>
        </p:spPr>
        <p:txBody>
          <a:bodyPr vert="horz"/>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13" name="Espace réservé du contenu 12"/>
          <p:cNvSpPr>
            <a:spLocks noGrp="1"/>
          </p:cNvSpPr>
          <p:nvPr>
            <p:ph sz="half" idx="4"/>
          </p:nvPr>
        </p:nvSpPr>
        <p:spPr>
          <a:xfrm>
            <a:off x="5792258" y="2478414"/>
            <a:ext cx="4366472" cy="4284716"/>
          </a:xfrm>
        </p:spPr>
        <p:txBody>
          <a:bodyPr vert="horz"/>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e la date 2"/>
          <p:cNvSpPr>
            <a:spLocks noGrp="1"/>
          </p:cNvSpPr>
          <p:nvPr>
            <p:ph type="dt" sz="half" idx="10"/>
          </p:nvPr>
        </p:nvSpPr>
        <p:spPr/>
        <p:txBody>
          <a:bodyPr/>
          <a:lstStyle/>
          <a:p>
            <a:pPr>
              <a:defRPr/>
            </a:pPr>
            <a:endParaRPr lang="fr-FR"/>
          </a:p>
        </p:txBody>
      </p:sp>
      <p:sp>
        <p:nvSpPr>
          <p:cNvPr id="4" name="Espace réservé du pied de page 3"/>
          <p:cNvSpPr>
            <a:spLocks noGrp="1"/>
          </p:cNvSpPr>
          <p:nvPr>
            <p:ph type="ftr" sz="quarter" idx="11"/>
          </p:nvPr>
        </p:nvSpPr>
        <p:spPr/>
        <p:txBody>
          <a:bodyPr/>
          <a:lstStyle/>
          <a:p>
            <a:pPr>
              <a:defRPr/>
            </a:pPr>
            <a:endParaRPr lang="fr-FR"/>
          </a:p>
        </p:txBody>
      </p:sp>
      <p:sp>
        <p:nvSpPr>
          <p:cNvPr id="5" name="Espace réservé du numéro de diapositive 4"/>
          <p:cNvSpPr>
            <a:spLocks noGrp="1"/>
          </p:cNvSpPr>
          <p:nvPr>
            <p:ph type="sldNum" sz="quarter" idx="12"/>
          </p:nvPr>
        </p:nvSpPr>
        <p:spPr/>
        <p:txBody>
          <a:bodyPr/>
          <a:lstStyle/>
          <a:p>
            <a:pPr>
              <a:defRPr/>
            </a:pPr>
            <a:fld id="{DB265262-CD6E-42A8-9DC8-1FC9414B75B5}" type="slidenum">
              <a:rPr lang="fr-FR" smtClean="0"/>
              <a:pPr>
                <a:defRPr/>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pPr>
              <a:defRPr/>
            </a:pPr>
            <a:endParaRPr lang="fr-FR"/>
          </a:p>
        </p:txBody>
      </p:sp>
      <p:sp>
        <p:nvSpPr>
          <p:cNvPr id="3" name="Espace réservé du pied de page 2"/>
          <p:cNvSpPr>
            <a:spLocks noGrp="1"/>
          </p:cNvSpPr>
          <p:nvPr>
            <p:ph type="ftr" sz="quarter" idx="11"/>
          </p:nvPr>
        </p:nvSpPr>
        <p:spPr/>
        <p:txBody>
          <a:bodyPr/>
          <a:lstStyle/>
          <a:p>
            <a:pPr>
              <a:defRPr/>
            </a:pPr>
            <a:endParaRPr lang="fr-FR"/>
          </a:p>
        </p:txBody>
      </p:sp>
      <p:sp>
        <p:nvSpPr>
          <p:cNvPr id="4" name="Espace réservé du numéro de diapositive 3"/>
          <p:cNvSpPr>
            <a:spLocks noGrp="1"/>
          </p:cNvSpPr>
          <p:nvPr>
            <p:ph type="sldNum" sz="quarter" idx="12"/>
          </p:nvPr>
        </p:nvSpPr>
        <p:spPr/>
        <p:txBody>
          <a:bodyPr/>
          <a:lstStyle/>
          <a:p>
            <a:pPr>
              <a:defRPr/>
            </a:pPr>
            <a:fld id="{1CED5768-D93F-4BA2-8839-8D20E3003C36}" type="slidenum">
              <a:rPr lang="fr-FR" smtClean="0"/>
              <a:pPr>
                <a:defRPr/>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8" name="Rectangle 7"/>
          <p:cNvSpPr/>
          <p:nvPr/>
        </p:nvSpPr>
        <p:spPr>
          <a:xfrm>
            <a:off x="0" y="0"/>
            <a:ext cx="10693400" cy="7561263"/>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lIns="104306" tIns="52153" rIns="104306" bIns="52153" anchor="ctr"/>
          <a:lstStyle/>
          <a:p>
            <a:pPr algn="ctr" eaLnBrk="1" latinLnBrk="0" hangingPunct="1"/>
            <a:endParaRPr kumimoji="0" lang="en-US"/>
          </a:p>
        </p:txBody>
      </p:sp>
      <p:sp useBgFill="1">
        <p:nvSpPr>
          <p:cNvPr id="9" name="Rectangle à coins arrondis 8"/>
          <p:cNvSpPr/>
          <p:nvPr/>
        </p:nvSpPr>
        <p:spPr>
          <a:xfrm>
            <a:off x="74854" y="76908"/>
            <a:ext cx="10540638" cy="7379793"/>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lIns="104306" tIns="52153" rIns="104306" bIns="52153" anchor="ctr"/>
          <a:lstStyle/>
          <a:p>
            <a:pPr algn="ctr" eaLnBrk="1" latinLnBrk="0" hangingPunct="1"/>
            <a:endParaRPr kumimoji="0" lang="en-US"/>
          </a:p>
        </p:txBody>
      </p:sp>
      <p:sp>
        <p:nvSpPr>
          <p:cNvPr id="2" name="Titre 1"/>
          <p:cNvSpPr>
            <a:spLocks noGrp="1"/>
          </p:cNvSpPr>
          <p:nvPr>
            <p:ph type="title"/>
          </p:nvPr>
        </p:nvSpPr>
        <p:spPr>
          <a:xfrm>
            <a:off x="1069340" y="301050"/>
            <a:ext cx="9089390" cy="1260211"/>
          </a:xfrm>
        </p:spPr>
        <p:txBody>
          <a:bodyPr anchor="b" anchorCtr="0"/>
          <a:lstStyle>
            <a:lvl1pPr algn="l">
              <a:buNone/>
              <a:defRPr sz="4600" b="0"/>
            </a:lvl1pPr>
          </a:lstStyle>
          <a:p>
            <a:r>
              <a:rPr kumimoji="0" lang="fr-FR"/>
              <a:t>Cliquez pour modifier le style du titre</a:t>
            </a:r>
            <a:endParaRPr kumimoji="0" lang="en-US"/>
          </a:p>
        </p:txBody>
      </p:sp>
      <p:sp>
        <p:nvSpPr>
          <p:cNvPr id="3" name="Espace réservé du texte 2"/>
          <p:cNvSpPr>
            <a:spLocks noGrp="1"/>
          </p:cNvSpPr>
          <p:nvPr>
            <p:ph type="body" idx="2"/>
          </p:nvPr>
        </p:nvSpPr>
        <p:spPr>
          <a:xfrm>
            <a:off x="1069340" y="1764295"/>
            <a:ext cx="2227792" cy="4956828"/>
          </a:xfrm>
        </p:spPr>
        <p:txBody>
          <a:bodyPr/>
          <a:lstStyle>
            <a:lvl1pPr marL="0" indent="0">
              <a:buNone/>
              <a:defRPr sz="2100"/>
            </a:lvl1pPr>
            <a:lvl2pPr>
              <a:buNone/>
              <a:defRPr sz="1400"/>
            </a:lvl2pPr>
            <a:lvl3pPr>
              <a:buNone/>
              <a:defRPr sz="1100"/>
            </a:lvl3pPr>
            <a:lvl4pPr>
              <a:buNone/>
              <a:defRPr sz="1000"/>
            </a:lvl4pPr>
            <a:lvl5pPr>
              <a:buNone/>
              <a:defRPr sz="1000"/>
            </a:lvl5pPr>
          </a:lstStyle>
          <a:p>
            <a:pPr lvl="0" eaLnBrk="1" latinLnBrk="0" hangingPunct="1"/>
            <a:r>
              <a:rPr kumimoji="0" lang="fr-FR"/>
              <a:t>Cliquez pour modifier les styles du texte du masque</a:t>
            </a:r>
          </a:p>
        </p:txBody>
      </p:sp>
      <p:sp>
        <p:nvSpPr>
          <p:cNvPr id="5" name="Espace réservé de la date 4"/>
          <p:cNvSpPr>
            <a:spLocks noGrp="1"/>
          </p:cNvSpPr>
          <p:nvPr>
            <p:ph type="dt" sz="half" idx="10"/>
          </p:nvPr>
        </p:nvSpPr>
        <p:spPr/>
        <p:txBody>
          <a:bodyPr/>
          <a:lstStyle/>
          <a:p>
            <a:pPr>
              <a:defRPr/>
            </a:pPr>
            <a:endParaRPr lang="fr-FR"/>
          </a:p>
        </p:txBody>
      </p:sp>
      <p:sp>
        <p:nvSpPr>
          <p:cNvPr id="6" name="Espace réservé du pied de page 5"/>
          <p:cNvSpPr>
            <a:spLocks noGrp="1"/>
          </p:cNvSpPr>
          <p:nvPr>
            <p:ph type="ftr" sz="quarter" idx="11"/>
          </p:nvPr>
        </p:nvSpPr>
        <p:spPr/>
        <p:txBody>
          <a:bodyPr/>
          <a:lstStyle/>
          <a:p>
            <a:pPr>
              <a:defRPr/>
            </a:pPr>
            <a:endParaRPr lang="fr-FR"/>
          </a:p>
        </p:txBody>
      </p:sp>
      <p:sp>
        <p:nvSpPr>
          <p:cNvPr id="7" name="Espace réservé du numéro de diapositive 6"/>
          <p:cNvSpPr>
            <a:spLocks noGrp="1"/>
          </p:cNvSpPr>
          <p:nvPr>
            <p:ph type="sldNum" sz="quarter" idx="12"/>
          </p:nvPr>
        </p:nvSpPr>
        <p:spPr/>
        <p:txBody>
          <a:bodyPr/>
          <a:lstStyle/>
          <a:p>
            <a:pPr>
              <a:defRPr/>
            </a:pPr>
            <a:fld id="{ABA10A7A-49AA-4B75-8F83-8CB95C6C56D1}" type="slidenum">
              <a:rPr lang="fr-FR" smtClean="0"/>
              <a:pPr>
                <a:defRPr/>
              </a:pPr>
              <a:t>‹N°›</a:t>
            </a:fld>
            <a:endParaRPr lang="fr-FR"/>
          </a:p>
        </p:txBody>
      </p:sp>
      <p:sp>
        <p:nvSpPr>
          <p:cNvPr id="11" name="Espace réservé du contenu 10"/>
          <p:cNvSpPr>
            <a:spLocks noGrp="1"/>
          </p:cNvSpPr>
          <p:nvPr>
            <p:ph sz="quarter" idx="1"/>
          </p:nvPr>
        </p:nvSpPr>
        <p:spPr>
          <a:xfrm>
            <a:off x="3475355" y="1764295"/>
            <a:ext cx="6683375" cy="4956828"/>
          </a:xfrm>
        </p:spPr>
        <p:txBody>
          <a:bodyPr vert="horz"/>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069340" y="5403083"/>
            <a:ext cx="8554720" cy="575847"/>
          </a:xfrm>
        </p:spPr>
        <p:txBody>
          <a:bodyPr anchor="ctr">
            <a:noAutofit/>
          </a:bodyPr>
          <a:lstStyle>
            <a:lvl1pPr algn="l">
              <a:buNone/>
              <a:defRPr sz="3200" b="0"/>
            </a:lvl1pPr>
          </a:lstStyle>
          <a:p>
            <a:r>
              <a:rPr kumimoji="0" lang="fr-FR"/>
              <a:t>Cliquez pour modifier le style du titre</a:t>
            </a:r>
            <a:endParaRPr kumimoji="0" lang="en-US"/>
          </a:p>
        </p:txBody>
      </p:sp>
      <p:sp>
        <p:nvSpPr>
          <p:cNvPr id="4" name="Espace réservé du texte 3"/>
          <p:cNvSpPr>
            <a:spLocks noGrp="1"/>
          </p:cNvSpPr>
          <p:nvPr>
            <p:ph type="body" sz="half" idx="2"/>
          </p:nvPr>
        </p:nvSpPr>
        <p:spPr>
          <a:xfrm>
            <a:off x="1069340" y="6004275"/>
            <a:ext cx="8554720" cy="756126"/>
          </a:xfrm>
        </p:spPr>
        <p:txBody>
          <a:bodyPr/>
          <a:lstStyle>
            <a:lvl1pPr marL="0" indent="0">
              <a:buFontTx/>
              <a:buNone/>
              <a:defRPr sz="1800"/>
            </a:lvl1pPr>
            <a:lvl2pPr>
              <a:defRPr sz="1400"/>
            </a:lvl2pPr>
            <a:lvl3pPr>
              <a:defRPr sz="1100"/>
            </a:lvl3pPr>
            <a:lvl4pPr>
              <a:defRPr sz="1000"/>
            </a:lvl4pPr>
            <a:lvl5pPr>
              <a:defRPr sz="1000"/>
            </a:lvl5pPr>
          </a:lstStyle>
          <a:p>
            <a:pPr lvl="0" eaLnBrk="1" latinLnBrk="0" hangingPunct="1"/>
            <a:r>
              <a:rPr kumimoji="0" lang="fr-FR"/>
              <a:t>Cliquez pour modifier les styles du texte du masque</a:t>
            </a:r>
          </a:p>
        </p:txBody>
      </p:sp>
      <p:sp>
        <p:nvSpPr>
          <p:cNvPr id="5" name="Espace réservé de la date 4"/>
          <p:cNvSpPr>
            <a:spLocks noGrp="1"/>
          </p:cNvSpPr>
          <p:nvPr>
            <p:ph type="dt" sz="half" idx="10"/>
          </p:nvPr>
        </p:nvSpPr>
        <p:spPr/>
        <p:txBody>
          <a:bodyPr/>
          <a:lstStyle/>
          <a:p>
            <a:pPr>
              <a:defRPr/>
            </a:pPr>
            <a:endParaRPr lang="fr-FR"/>
          </a:p>
        </p:txBody>
      </p:sp>
      <p:sp>
        <p:nvSpPr>
          <p:cNvPr id="6" name="Espace réservé du pied de page 5"/>
          <p:cNvSpPr>
            <a:spLocks noGrp="1"/>
          </p:cNvSpPr>
          <p:nvPr>
            <p:ph type="ftr" sz="quarter" idx="11"/>
          </p:nvPr>
        </p:nvSpPr>
        <p:spPr>
          <a:xfrm>
            <a:off x="1069340" y="6805137"/>
            <a:ext cx="4544695" cy="504084"/>
          </a:xfrm>
        </p:spPr>
        <p:txBody>
          <a:bodyPr/>
          <a:lstStyle/>
          <a:p>
            <a:pPr>
              <a:defRPr/>
            </a:pPr>
            <a:endParaRPr lang="fr-FR"/>
          </a:p>
        </p:txBody>
      </p:sp>
      <p:sp>
        <p:nvSpPr>
          <p:cNvPr id="7" name="Espace réservé du numéro de diapositive 6"/>
          <p:cNvSpPr>
            <a:spLocks noGrp="1"/>
          </p:cNvSpPr>
          <p:nvPr>
            <p:ph type="sldNum" sz="quarter" idx="12"/>
          </p:nvPr>
        </p:nvSpPr>
        <p:spPr>
          <a:xfrm>
            <a:off x="171094" y="6845464"/>
            <a:ext cx="534670" cy="504084"/>
          </a:xfrm>
        </p:spPr>
        <p:txBody>
          <a:bodyPr/>
          <a:lstStyle/>
          <a:p>
            <a:pPr>
              <a:defRPr/>
            </a:pPr>
            <a:fld id="{D9268E4C-3D1E-4A39-BB02-C70739D46547}" type="slidenum">
              <a:rPr lang="fr-FR" smtClean="0"/>
              <a:pPr>
                <a:defRPr/>
              </a:pPr>
              <a:t>‹N°›</a:t>
            </a:fld>
            <a:endParaRPr lang="fr-FR"/>
          </a:p>
        </p:txBody>
      </p:sp>
      <p:sp>
        <p:nvSpPr>
          <p:cNvPr id="11" name="Rectangle 10"/>
          <p:cNvSpPr/>
          <p:nvPr/>
        </p:nvSpPr>
        <p:spPr>
          <a:xfrm flipV="1">
            <a:off x="79881" y="5163836"/>
            <a:ext cx="10532999" cy="100817"/>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lIns="104306" tIns="52153" rIns="104306" bIns="52153" anchor="ctr"/>
          <a:lstStyle/>
          <a:p>
            <a:pPr algn="ctr" eaLnBrk="1" latinLnBrk="0" hangingPunct="1"/>
            <a:endParaRPr kumimoji="0" lang="en-US"/>
          </a:p>
        </p:txBody>
      </p:sp>
      <p:sp>
        <p:nvSpPr>
          <p:cNvPr id="12" name="Rectangle 11"/>
          <p:cNvSpPr/>
          <p:nvPr/>
        </p:nvSpPr>
        <p:spPr>
          <a:xfrm>
            <a:off x="80117" y="5127364"/>
            <a:ext cx="10532764" cy="5040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lIns="104306" tIns="52153" rIns="104306" bIns="52153" anchor="ctr"/>
          <a:lstStyle/>
          <a:p>
            <a:pPr algn="ctr" eaLnBrk="1" latinLnBrk="0" hangingPunct="1"/>
            <a:endParaRPr kumimoji="0" lang="en-US"/>
          </a:p>
        </p:txBody>
      </p:sp>
      <p:sp>
        <p:nvSpPr>
          <p:cNvPr id="13" name="Rectangle 12"/>
          <p:cNvSpPr/>
          <p:nvPr/>
        </p:nvSpPr>
        <p:spPr>
          <a:xfrm>
            <a:off x="80119" y="5262701"/>
            <a:ext cx="10532762" cy="5381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lIns="104306" tIns="52153" rIns="104306" bIns="52153" anchor="ctr"/>
          <a:lstStyle/>
          <a:p>
            <a:pPr algn="ctr" eaLnBrk="1" latinLnBrk="0" hangingPunct="1"/>
            <a:endParaRPr kumimoji="0" lang="en-US"/>
          </a:p>
        </p:txBody>
      </p:sp>
      <p:sp>
        <p:nvSpPr>
          <p:cNvPr id="3" name="Espace réservé pour une image  2"/>
          <p:cNvSpPr>
            <a:spLocks noGrp="1"/>
          </p:cNvSpPr>
          <p:nvPr>
            <p:ph type="pic" idx="1"/>
          </p:nvPr>
        </p:nvSpPr>
        <p:spPr>
          <a:xfrm>
            <a:off x="79883" y="73513"/>
            <a:ext cx="10527190" cy="5051344"/>
          </a:xfrm>
          <a:prstGeom prst="round2SameRect">
            <a:avLst>
              <a:gd name="adj1" fmla="val 7101"/>
              <a:gd name="adj2" fmla="val 0"/>
            </a:avLst>
          </a:prstGeom>
          <a:solidFill>
            <a:schemeClr val="bg2"/>
          </a:solidFill>
          <a:ln w="6350">
            <a:solidFill>
              <a:schemeClr val="tx1"/>
            </a:solidFill>
          </a:ln>
        </p:spPr>
        <p:txBody>
          <a:bodyPr/>
          <a:lstStyle>
            <a:lvl1pPr marL="0" indent="0">
              <a:buNone/>
              <a:defRPr sz="3700"/>
            </a:lvl1pPr>
          </a:lstStyle>
          <a:p>
            <a:r>
              <a:rPr kumimoji="0" lang="fr-FR"/>
              <a:t>Cliquez sur l'icône pour ajouter une image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10693400" cy="7561263"/>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lIns="104306" tIns="52153" rIns="104306" bIns="52153" rtlCol="0" anchor="ctr"/>
          <a:lstStyle/>
          <a:p>
            <a:pPr algn="ctr" eaLnBrk="1" latinLnBrk="0" hangingPunct="1"/>
            <a:endParaRPr kumimoji="0" lang="en-US"/>
          </a:p>
        </p:txBody>
      </p:sp>
      <p:sp useBgFill="1">
        <p:nvSpPr>
          <p:cNvPr id="8" name="Rectangle à coins arrondis 7"/>
          <p:cNvSpPr/>
          <p:nvPr/>
        </p:nvSpPr>
        <p:spPr>
          <a:xfrm>
            <a:off x="74854" y="76908"/>
            <a:ext cx="10540638" cy="7379793"/>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lIns="104306" tIns="52153" rIns="104306" bIns="52153" anchor="ctr"/>
          <a:lstStyle/>
          <a:p>
            <a:pPr algn="ctr" eaLnBrk="1" latinLnBrk="0" hangingPunct="1"/>
            <a:endParaRPr kumimoji="0" lang="en-US"/>
          </a:p>
        </p:txBody>
      </p:sp>
      <p:sp>
        <p:nvSpPr>
          <p:cNvPr id="22" name="Espace réservé du titre 21"/>
          <p:cNvSpPr>
            <a:spLocks noGrp="1"/>
          </p:cNvSpPr>
          <p:nvPr>
            <p:ph type="title"/>
          </p:nvPr>
        </p:nvSpPr>
        <p:spPr>
          <a:xfrm>
            <a:off x="1069340" y="302801"/>
            <a:ext cx="9089390" cy="1260211"/>
          </a:xfrm>
          <a:prstGeom prst="rect">
            <a:avLst/>
          </a:prstGeom>
        </p:spPr>
        <p:txBody>
          <a:bodyPr lIns="104306" tIns="52153" rIns="104306" bIns="104306" anchor="b" anchorCtr="0">
            <a:normAutofit/>
          </a:bodyPr>
          <a:lstStyle/>
          <a:p>
            <a:r>
              <a:rPr kumimoji="0" lang="fr-FR"/>
              <a:t>Cliquez pour modifier le style du titre</a:t>
            </a:r>
            <a:endParaRPr kumimoji="0" lang="en-US"/>
          </a:p>
        </p:txBody>
      </p:sp>
      <p:sp>
        <p:nvSpPr>
          <p:cNvPr id="13" name="Espace réservé du texte 12"/>
          <p:cNvSpPr>
            <a:spLocks noGrp="1"/>
          </p:cNvSpPr>
          <p:nvPr>
            <p:ph type="body" idx="1"/>
          </p:nvPr>
        </p:nvSpPr>
        <p:spPr>
          <a:xfrm>
            <a:off x="1069340" y="1596267"/>
            <a:ext cx="9089390" cy="5040842"/>
          </a:xfrm>
          <a:prstGeom prst="rect">
            <a:avLst/>
          </a:prstGeom>
        </p:spPr>
        <p:txBody>
          <a:bodyPr lIns="104306" tIns="52153" rIns="104306" bIns="52153">
            <a:normAutofit/>
          </a:bodyPr>
          <a:lstStyle/>
          <a:p>
            <a:pPr lvl="0" eaLnBrk="1" latinLnBrk="0" hangingPunct="1"/>
            <a:r>
              <a:rPr kumimoji="0" lang="fr-FR"/>
              <a:t>Cliquez pour modifier les styles du texte du masque</a:t>
            </a:r>
          </a:p>
          <a:p>
            <a:pPr lvl="1" eaLnBrk="1" latinLnBrk="0" hangingPunct="1"/>
            <a:r>
              <a:rPr kumimoji="0" lang="fr-FR"/>
              <a:t>Deuxième niveau</a:t>
            </a:r>
          </a:p>
          <a:p>
            <a:pPr lvl="2" eaLnBrk="1" latinLnBrk="0" hangingPunct="1"/>
            <a:r>
              <a:rPr kumimoji="0" lang="fr-FR"/>
              <a:t>Troisième niveau</a:t>
            </a:r>
          </a:p>
          <a:p>
            <a:pPr lvl="3" eaLnBrk="1" latinLnBrk="0" hangingPunct="1"/>
            <a:r>
              <a:rPr kumimoji="0" lang="fr-FR"/>
              <a:t>Quatrième niveau</a:t>
            </a:r>
          </a:p>
          <a:p>
            <a:pPr lvl="4" eaLnBrk="1" latinLnBrk="0" hangingPunct="1"/>
            <a:r>
              <a:rPr kumimoji="0" lang="fr-FR"/>
              <a:t>Cinquième niveau</a:t>
            </a:r>
            <a:endParaRPr kumimoji="0" lang="en-US"/>
          </a:p>
        </p:txBody>
      </p:sp>
      <p:sp>
        <p:nvSpPr>
          <p:cNvPr id="14" name="Espace réservé de la date 13"/>
          <p:cNvSpPr>
            <a:spLocks noGrp="1"/>
          </p:cNvSpPr>
          <p:nvPr>
            <p:ph type="dt" sz="half" idx="2"/>
          </p:nvPr>
        </p:nvSpPr>
        <p:spPr>
          <a:xfrm>
            <a:off x="7218045" y="6826140"/>
            <a:ext cx="2896129" cy="525088"/>
          </a:xfrm>
          <a:prstGeom prst="rect">
            <a:avLst/>
          </a:prstGeom>
        </p:spPr>
        <p:txBody>
          <a:bodyPr lIns="104306" tIns="52153" rIns="104306" bIns="52153" anchor="ctr" anchorCtr="0"/>
          <a:lstStyle>
            <a:lvl1pPr algn="r" eaLnBrk="1" latinLnBrk="0" hangingPunct="1">
              <a:defRPr kumimoji="0" sz="1600">
                <a:solidFill>
                  <a:schemeClr val="tx2"/>
                </a:solidFill>
              </a:defRPr>
            </a:lvl1pPr>
          </a:lstStyle>
          <a:p>
            <a:pPr>
              <a:defRPr/>
            </a:pPr>
            <a:endParaRPr lang="fr-FR"/>
          </a:p>
        </p:txBody>
      </p:sp>
      <p:sp>
        <p:nvSpPr>
          <p:cNvPr id="3" name="Espace réservé du pied de page 2"/>
          <p:cNvSpPr>
            <a:spLocks noGrp="1"/>
          </p:cNvSpPr>
          <p:nvPr>
            <p:ph type="ftr" sz="quarter" idx="3"/>
          </p:nvPr>
        </p:nvSpPr>
        <p:spPr>
          <a:xfrm>
            <a:off x="1069340" y="6805137"/>
            <a:ext cx="4633807" cy="504084"/>
          </a:xfrm>
          <a:prstGeom prst="rect">
            <a:avLst/>
          </a:prstGeom>
        </p:spPr>
        <p:txBody>
          <a:bodyPr lIns="104306" tIns="52153" rIns="104306" bIns="52153" anchor="ctr" anchorCtr="0"/>
          <a:lstStyle>
            <a:lvl1pPr eaLnBrk="1" latinLnBrk="0" hangingPunct="1">
              <a:defRPr kumimoji="0" sz="1600">
                <a:solidFill>
                  <a:schemeClr val="tx2"/>
                </a:solidFill>
              </a:defRPr>
            </a:lvl1pPr>
          </a:lstStyle>
          <a:p>
            <a:pPr>
              <a:defRPr/>
            </a:pPr>
            <a:endParaRPr lang="fr-FR"/>
          </a:p>
        </p:txBody>
      </p:sp>
      <p:sp>
        <p:nvSpPr>
          <p:cNvPr id="23" name="Espace réservé du numéro de diapositive 22"/>
          <p:cNvSpPr>
            <a:spLocks noGrp="1"/>
          </p:cNvSpPr>
          <p:nvPr>
            <p:ph type="sldNum" sz="quarter" idx="4"/>
          </p:nvPr>
        </p:nvSpPr>
        <p:spPr>
          <a:xfrm>
            <a:off x="171094" y="6847144"/>
            <a:ext cx="534670" cy="504084"/>
          </a:xfrm>
          <a:prstGeom prst="ellipse">
            <a:avLst/>
          </a:prstGeom>
          <a:solidFill>
            <a:schemeClr val="accent1"/>
          </a:solidFill>
        </p:spPr>
        <p:txBody>
          <a:bodyPr wrap="none" lIns="0" tIns="0" rIns="0" bIns="0" anchor="ctr" anchorCtr="1">
            <a:noAutofit/>
          </a:bodyPr>
          <a:lstStyle>
            <a:lvl1pPr algn="ctr" eaLnBrk="1" latinLnBrk="0" hangingPunct="1">
              <a:defRPr kumimoji="0" sz="1600">
                <a:solidFill>
                  <a:srgbClr val="FFFFFF"/>
                </a:solidFill>
                <a:latin typeface="+mj-lt"/>
                <a:ea typeface="+mj-ea"/>
                <a:cs typeface="+mj-cs"/>
              </a:defRPr>
            </a:lvl1pPr>
          </a:lstStyle>
          <a:p>
            <a:pPr>
              <a:defRPr/>
            </a:pPr>
            <a:fld id="{F4F68CED-95F1-4E95-BF58-BF465C0705F6}" type="slidenum">
              <a:rPr lang="fr-FR" smtClean="0"/>
              <a:pPr>
                <a:defRPr/>
              </a:pPr>
              <a:t>‹N°›</a:t>
            </a:fld>
            <a:endParaRPr lang="fr-F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600" kern="1200">
          <a:solidFill>
            <a:schemeClr val="tx2"/>
          </a:solidFill>
          <a:latin typeface="+mj-lt"/>
          <a:ea typeface="+mj-ea"/>
          <a:cs typeface="+mj-cs"/>
        </a:defRPr>
      </a:lvl1pPr>
    </p:titleStyle>
    <p:bodyStyle>
      <a:lvl1pPr marL="312917" indent="-312917" algn="l" rtl="0" eaLnBrk="1" latinLnBrk="0" hangingPunct="1">
        <a:spcBef>
          <a:spcPts val="662"/>
        </a:spcBef>
        <a:buClr>
          <a:schemeClr val="accent1"/>
        </a:buClr>
        <a:buSzPct val="85000"/>
        <a:buFont typeface="Wingdings 2"/>
        <a:buChar char=""/>
        <a:defRPr kumimoji="0" sz="3000" kern="1200">
          <a:solidFill>
            <a:schemeClr val="tx1"/>
          </a:solidFill>
          <a:latin typeface="+mn-lt"/>
          <a:ea typeface="+mn-ea"/>
          <a:cs typeface="+mn-cs"/>
        </a:defRPr>
      </a:lvl1pPr>
      <a:lvl2pPr marL="625834" indent="-260764" algn="l" rtl="0" eaLnBrk="1" latinLnBrk="0" hangingPunct="1">
        <a:spcBef>
          <a:spcPts val="422"/>
        </a:spcBef>
        <a:buClr>
          <a:schemeClr val="accent2"/>
        </a:buClr>
        <a:buSzPct val="85000"/>
        <a:buFont typeface="Wingdings 2"/>
        <a:buChar char=""/>
        <a:defRPr kumimoji="0" sz="2700" kern="1200">
          <a:solidFill>
            <a:schemeClr val="tx1"/>
          </a:solidFill>
          <a:latin typeface="+mn-lt"/>
          <a:ea typeface="+mn-ea"/>
          <a:cs typeface="+mn-cs"/>
        </a:defRPr>
      </a:lvl2pPr>
      <a:lvl3pPr marL="938750" indent="-260764" algn="l" rtl="0" eaLnBrk="1" latinLnBrk="0" hangingPunct="1">
        <a:spcBef>
          <a:spcPts val="422"/>
        </a:spcBef>
        <a:buClr>
          <a:schemeClr val="accent1">
            <a:tint val="60000"/>
          </a:schemeClr>
        </a:buClr>
        <a:buSzPct val="85000"/>
        <a:buFont typeface="Wingdings 2"/>
        <a:buChar char=""/>
        <a:defRPr kumimoji="0" sz="2300" kern="1200">
          <a:solidFill>
            <a:schemeClr val="tx1"/>
          </a:solidFill>
          <a:latin typeface="+mn-lt"/>
          <a:ea typeface="+mn-ea"/>
          <a:cs typeface="+mn-cs"/>
        </a:defRPr>
      </a:lvl3pPr>
      <a:lvl4pPr marL="1251667" indent="-260764" algn="l" rtl="0" eaLnBrk="1" latinLnBrk="0" hangingPunct="1">
        <a:spcBef>
          <a:spcPts val="422"/>
        </a:spcBef>
        <a:buClr>
          <a:schemeClr val="accent3"/>
        </a:buClr>
        <a:buSzPct val="80000"/>
        <a:buFont typeface="Wingdings 2"/>
        <a:buChar char=""/>
        <a:defRPr kumimoji="0" sz="2300" kern="1200">
          <a:solidFill>
            <a:schemeClr val="tx1"/>
          </a:solidFill>
          <a:latin typeface="+mn-lt"/>
          <a:ea typeface="+mn-ea"/>
          <a:cs typeface="+mn-cs"/>
        </a:defRPr>
      </a:lvl4pPr>
      <a:lvl5pPr marL="1564584" indent="-260764" algn="l" rtl="0" eaLnBrk="1" latinLnBrk="0" hangingPunct="1">
        <a:spcBef>
          <a:spcPts val="422"/>
        </a:spcBef>
        <a:buClr>
          <a:schemeClr val="accent3"/>
        </a:buClr>
        <a:buFontTx/>
        <a:buChar char="o"/>
        <a:defRPr kumimoji="0" sz="2300" kern="1200">
          <a:solidFill>
            <a:schemeClr val="tx1"/>
          </a:solidFill>
          <a:latin typeface="+mn-lt"/>
          <a:ea typeface="+mn-ea"/>
          <a:cs typeface="+mn-cs"/>
        </a:defRPr>
      </a:lvl5pPr>
      <a:lvl6pPr marL="1877501" indent="-260764" algn="l" rtl="0" eaLnBrk="1" latinLnBrk="0" hangingPunct="1">
        <a:spcBef>
          <a:spcPts val="422"/>
        </a:spcBef>
        <a:buClr>
          <a:schemeClr val="accent3"/>
        </a:buClr>
        <a:buChar char="•"/>
        <a:defRPr kumimoji="0" sz="2100" kern="1200" baseline="0">
          <a:solidFill>
            <a:schemeClr val="tx1"/>
          </a:solidFill>
          <a:latin typeface="+mn-lt"/>
          <a:ea typeface="+mn-ea"/>
          <a:cs typeface="+mn-cs"/>
        </a:defRPr>
      </a:lvl6pPr>
      <a:lvl7pPr marL="2190418" indent="-260764" algn="l" rtl="0" eaLnBrk="1" latinLnBrk="0" hangingPunct="1">
        <a:spcBef>
          <a:spcPts val="422"/>
        </a:spcBef>
        <a:buClr>
          <a:schemeClr val="accent2"/>
        </a:buClr>
        <a:buChar char="•"/>
        <a:defRPr kumimoji="0" sz="2100" kern="1200">
          <a:solidFill>
            <a:schemeClr val="tx1"/>
          </a:solidFill>
          <a:latin typeface="+mn-lt"/>
          <a:ea typeface="+mn-ea"/>
          <a:cs typeface="+mn-cs"/>
        </a:defRPr>
      </a:lvl7pPr>
      <a:lvl8pPr marL="2503335" indent="-260764" algn="l" rtl="0" eaLnBrk="1" latinLnBrk="0" hangingPunct="1">
        <a:spcBef>
          <a:spcPts val="422"/>
        </a:spcBef>
        <a:buClr>
          <a:schemeClr val="accent1">
            <a:tint val="60000"/>
          </a:schemeClr>
        </a:buClr>
        <a:buChar char="•"/>
        <a:defRPr kumimoji="0" sz="2100" kern="1200">
          <a:solidFill>
            <a:schemeClr val="tx1"/>
          </a:solidFill>
          <a:latin typeface="+mn-lt"/>
          <a:ea typeface="+mn-ea"/>
          <a:cs typeface="+mn-cs"/>
        </a:defRPr>
      </a:lvl8pPr>
      <a:lvl9pPr marL="2816251" indent="-260764" algn="l" rtl="0" eaLnBrk="1" latinLnBrk="0" hangingPunct="1">
        <a:spcBef>
          <a:spcPts val="422"/>
        </a:spcBef>
        <a:buClr>
          <a:schemeClr val="accent2">
            <a:tint val="60000"/>
          </a:schemeClr>
        </a:buClr>
        <a:buChar char="•"/>
        <a:defRPr kumimoji="0" sz="21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521528" algn="l" rtl="0" eaLnBrk="1" latinLnBrk="0" hangingPunct="1">
        <a:defRPr kumimoji="0" kern="1200">
          <a:solidFill>
            <a:schemeClr val="tx1"/>
          </a:solidFill>
          <a:latin typeface="+mn-lt"/>
          <a:ea typeface="+mn-ea"/>
          <a:cs typeface="+mn-cs"/>
        </a:defRPr>
      </a:lvl2pPr>
      <a:lvl3pPr marL="1043056" algn="l" rtl="0" eaLnBrk="1" latinLnBrk="0" hangingPunct="1">
        <a:defRPr kumimoji="0" kern="1200">
          <a:solidFill>
            <a:schemeClr val="tx1"/>
          </a:solidFill>
          <a:latin typeface="+mn-lt"/>
          <a:ea typeface="+mn-ea"/>
          <a:cs typeface="+mn-cs"/>
        </a:defRPr>
      </a:lvl3pPr>
      <a:lvl4pPr marL="1564584" algn="l" rtl="0" eaLnBrk="1" latinLnBrk="0" hangingPunct="1">
        <a:defRPr kumimoji="0" kern="1200">
          <a:solidFill>
            <a:schemeClr val="tx1"/>
          </a:solidFill>
          <a:latin typeface="+mn-lt"/>
          <a:ea typeface="+mn-ea"/>
          <a:cs typeface="+mn-cs"/>
        </a:defRPr>
      </a:lvl4pPr>
      <a:lvl5pPr marL="2086112" algn="l" rtl="0" eaLnBrk="1" latinLnBrk="0" hangingPunct="1">
        <a:defRPr kumimoji="0" kern="1200">
          <a:solidFill>
            <a:schemeClr val="tx1"/>
          </a:solidFill>
          <a:latin typeface="+mn-lt"/>
          <a:ea typeface="+mn-ea"/>
          <a:cs typeface="+mn-cs"/>
        </a:defRPr>
      </a:lvl5pPr>
      <a:lvl6pPr marL="2607640" algn="l" rtl="0" eaLnBrk="1" latinLnBrk="0" hangingPunct="1">
        <a:defRPr kumimoji="0" kern="1200">
          <a:solidFill>
            <a:schemeClr val="tx1"/>
          </a:solidFill>
          <a:latin typeface="+mn-lt"/>
          <a:ea typeface="+mn-ea"/>
          <a:cs typeface="+mn-cs"/>
        </a:defRPr>
      </a:lvl6pPr>
      <a:lvl7pPr marL="3129168" algn="l" rtl="0" eaLnBrk="1" latinLnBrk="0" hangingPunct="1">
        <a:defRPr kumimoji="0" kern="1200">
          <a:solidFill>
            <a:schemeClr val="tx1"/>
          </a:solidFill>
          <a:latin typeface="+mn-lt"/>
          <a:ea typeface="+mn-ea"/>
          <a:cs typeface="+mn-cs"/>
        </a:defRPr>
      </a:lvl7pPr>
      <a:lvl8pPr marL="3650696" algn="l" rtl="0" eaLnBrk="1" latinLnBrk="0" hangingPunct="1">
        <a:defRPr kumimoji="0" kern="1200">
          <a:solidFill>
            <a:schemeClr val="tx1"/>
          </a:solidFill>
          <a:latin typeface="+mn-lt"/>
          <a:ea typeface="+mn-ea"/>
          <a:cs typeface="+mn-cs"/>
        </a:defRPr>
      </a:lvl8pPr>
      <a:lvl9pPr marL="4172224"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image" Target="../media/image8.jpeg"/><Relationship Id="rId4" Type="http://schemas.openxmlformats.org/officeDocument/2006/relationships/image" Target="../media/image7.jpeg"/></Relationships>
</file>

<file path=ppt/slides/_rels/slide3.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7.xml"/><Relationship Id="rId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52" name="Text Box 18"/>
          <p:cNvSpPr txBox="1">
            <a:spLocks noChangeArrowheads="1"/>
          </p:cNvSpPr>
          <p:nvPr/>
        </p:nvSpPr>
        <p:spPr bwMode="auto">
          <a:xfrm>
            <a:off x="6930876" y="6660951"/>
            <a:ext cx="3349625" cy="693929"/>
          </a:xfrm>
          <a:prstGeom prst="rect">
            <a:avLst/>
          </a:prstGeom>
          <a:noFill/>
          <a:ln w="9525">
            <a:noFill/>
            <a:miter lim="800000"/>
            <a:headEnd/>
            <a:tailEnd/>
          </a:ln>
        </p:spPr>
        <p:txBody>
          <a:bodyPr wrap="square" lIns="104287" tIns="52144" rIns="104287" bIns="52144">
            <a:spAutoFit/>
          </a:bodyPr>
          <a:lstStyle/>
          <a:p>
            <a:pPr algn="l" defTabSz="1042988">
              <a:lnSpc>
                <a:spcPct val="95000"/>
              </a:lnSpc>
              <a:spcBef>
                <a:spcPct val="50000"/>
              </a:spcBef>
            </a:pPr>
            <a:r>
              <a:rPr lang="fr-FR" altLang="fr-FR" sz="900" i="0" dirty="0">
                <a:solidFill>
                  <a:srgbClr val="008000"/>
                </a:solidFill>
                <a:latin typeface="Tahoma" pitchFamily="34" charset="0"/>
              </a:rPr>
              <a:t>COMMUNE DE PLACHY-BUYON</a:t>
            </a:r>
          </a:p>
          <a:p>
            <a:pPr algn="l" defTabSz="1042988">
              <a:lnSpc>
                <a:spcPct val="60000"/>
              </a:lnSpc>
              <a:spcBef>
                <a:spcPct val="50000"/>
              </a:spcBef>
            </a:pPr>
            <a:r>
              <a:rPr lang="fr-FR" altLang="fr-FR" sz="800" i="0" dirty="0">
                <a:solidFill>
                  <a:srgbClr val="008000"/>
                </a:solidFill>
                <a:latin typeface="Tahoma" pitchFamily="34" charset="0"/>
              </a:rPr>
              <a:t>2 rue du Cdt André </a:t>
            </a:r>
            <a:r>
              <a:rPr lang="fr-FR" altLang="fr-FR" sz="900" i="0" dirty="0" err="1">
                <a:solidFill>
                  <a:srgbClr val="008000"/>
                </a:solidFill>
                <a:latin typeface="Tahoma" pitchFamily="34" charset="0"/>
              </a:rPr>
              <a:t>Dodart</a:t>
            </a:r>
            <a:r>
              <a:rPr lang="fr-FR" altLang="fr-FR" sz="900" i="0" dirty="0">
                <a:solidFill>
                  <a:srgbClr val="008000"/>
                </a:solidFill>
                <a:latin typeface="Tahoma" pitchFamily="34" charset="0"/>
              </a:rPr>
              <a:t>  80160 Plachy-Buyon</a:t>
            </a:r>
          </a:p>
          <a:p>
            <a:pPr algn="l" defTabSz="1042988">
              <a:lnSpc>
                <a:spcPct val="60000"/>
              </a:lnSpc>
              <a:spcBef>
                <a:spcPct val="50000"/>
              </a:spcBef>
            </a:pPr>
            <a:r>
              <a:rPr lang="fr-FR" altLang="fr-FR" sz="900" i="0" dirty="0">
                <a:solidFill>
                  <a:srgbClr val="008000"/>
                </a:solidFill>
                <a:latin typeface="Tahoma" pitchFamily="34" charset="0"/>
              </a:rPr>
              <a:t>Tel / Fax : 03-22-42-74-26</a:t>
            </a:r>
          </a:p>
          <a:p>
            <a:pPr algn="l" defTabSz="1042988">
              <a:lnSpc>
                <a:spcPct val="60000"/>
              </a:lnSpc>
              <a:spcBef>
                <a:spcPct val="50000"/>
              </a:spcBef>
            </a:pPr>
            <a:r>
              <a:rPr lang="fr-FR" altLang="fr-FR" sz="900" i="0" dirty="0">
                <a:solidFill>
                  <a:srgbClr val="008000"/>
                </a:solidFill>
                <a:latin typeface="Tahoma" pitchFamily="34" charset="0"/>
              </a:rPr>
              <a:t> E-mail : mairie.plachy@wanadoo.fr</a:t>
            </a:r>
          </a:p>
        </p:txBody>
      </p:sp>
      <p:sp>
        <p:nvSpPr>
          <p:cNvPr id="2053" name="AutoShape 38"/>
          <p:cNvSpPr>
            <a:spLocks noChangeArrowheads="1"/>
          </p:cNvSpPr>
          <p:nvPr/>
        </p:nvSpPr>
        <p:spPr bwMode="auto">
          <a:xfrm rot="10800000" flipH="1">
            <a:off x="5450185" y="0"/>
            <a:ext cx="1336675" cy="7561263"/>
          </a:xfrm>
          <a:prstGeom prst="rtTriangle">
            <a:avLst/>
          </a:prstGeom>
          <a:gradFill rotWithShape="0">
            <a:gsLst>
              <a:gs pos="0">
                <a:srgbClr val="DDEBCF"/>
              </a:gs>
              <a:gs pos="50000">
                <a:srgbClr val="9CB86E"/>
              </a:gs>
              <a:gs pos="100000">
                <a:srgbClr val="156B13"/>
              </a:gs>
            </a:gsLst>
            <a:lin ang="5400000" scaled="0"/>
          </a:gradFill>
          <a:ln w="9525">
            <a:noFill/>
            <a:miter lim="800000"/>
            <a:headEnd/>
            <a:tailEnd/>
          </a:ln>
        </p:spPr>
        <p:txBody>
          <a:bodyPr wrap="none" anchor="ctr"/>
          <a:lstStyle/>
          <a:p>
            <a:endParaRPr lang="fr-FR" altLang="fr-FR"/>
          </a:p>
        </p:txBody>
      </p:sp>
      <p:sp>
        <p:nvSpPr>
          <p:cNvPr id="2054" name="AutoShape 10"/>
          <p:cNvSpPr>
            <a:spLocks noChangeArrowheads="1"/>
          </p:cNvSpPr>
          <p:nvPr/>
        </p:nvSpPr>
        <p:spPr bwMode="auto">
          <a:xfrm>
            <a:off x="6172200" y="166688"/>
            <a:ext cx="4254500" cy="671512"/>
          </a:xfrm>
          <a:prstGeom prst="roundRect">
            <a:avLst>
              <a:gd name="adj" fmla="val 16667"/>
            </a:avLst>
          </a:prstGeom>
          <a:solidFill>
            <a:schemeClr val="bg1"/>
          </a:solidFill>
          <a:ln w="28575">
            <a:solidFill>
              <a:srgbClr val="008000"/>
            </a:solidFill>
            <a:round/>
            <a:headEnd/>
            <a:tailEnd/>
          </a:ln>
        </p:spPr>
        <p:txBody>
          <a:bodyPr wrap="none" anchor="ctr"/>
          <a:lstStyle/>
          <a:p>
            <a:pPr algn="ctr"/>
            <a:endParaRPr lang="fr-FR" altLang="fr-FR" sz="2700">
              <a:solidFill>
                <a:srgbClr val="0000FF"/>
              </a:solidFill>
            </a:endParaRPr>
          </a:p>
        </p:txBody>
      </p:sp>
      <p:sp>
        <p:nvSpPr>
          <p:cNvPr id="2055" name="WordArt 9"/>
          <p:cNvSpPr>
            <a:spLocks noChangeArrowheads="1" noChangeShapeType="1" noTextEdit="1"/>
          </p:cNvSpPr>
          <p:nvPr/>
        </p:nvSpPr>
        <p:spPr bwMode="auto">
          <a:xfrm>
            <a:off x="6324600" y="304800"/>
            <a:ext cx="3962400" cy="411163"/>
          </a:xfrm>
          <a:prstGeom prst="rect">
            <a:avLst/>
          </a:prstGeom>
        </p:spPr>
        <p:txBody>
          <a:bodyPr wrap="none" fromWordArt="1">
            <a:prstTxWarp prst="textPlain">
              <a:avLst>
                <a:gd name="adj" fmla="val 50000"/>
              </a:avLst>
            </a:prstTxWarp>
          </a:bodyPr>
          <a:lstStyle/>
          <a:p>
            <a:pPr algn="ctr"/>
            <a:r>
              <a:rPr lang="fr-FR" sz="3600" b="1" kern="10" dirty="0">
                <a:ln w="9525">
                  <a:noFill/>
                  <a:round/>
                  <a:headEnd/>
                  <a:tailEnd/>
                </a:ln>
                <a:solidFill>
                  <a:srgbClr val="008000"/>
                </a:solidFill>
                <a:latin typeface="Arial Black"/>
              </a:rPr>
              <a:t>PLACHY-BUYON INFOS</a:t>
            </a:r>
          </a:p>
        </p:txBody>
      </p:sp>
      <p:sp>
        <p:nvSpPr>
          <p:cNvPr id="2058" name="Text Box 16"/>
          <p:cNvSpPr txBox="1">
            <a:spLocks noChangeArrowheads="1"/>
          </p:cNvSpPr>
          <p:nvPr/>
        </p:nvSpPr>
        <p:spPr bwMode="auto">
          <a:xfrm>
            <a:off x="5491163" y="1116013"/>
            <a:ext cx="3455987" cy="751637"/>
          </a:xfrm>
          <a:prstGeom prst="rect">
            <a:avLst/>
          </a:prstGeom>
          <a:noFill/>
          <a:ln w="9525">
            <a:noFill/>
            <a:miter lim="800000"/>
            <a:headEnd/>
            <a:tailEnd/>
          </a:ln>
        </p:spPr>
        <p:txBody>
          <a:bodyPr lIns="104287" tIns="52144" rIns="104287" bIns="52144">
            <a:spAutoFit/>
          </a:bodyPr>
          <a:lstStyle/>
          <a:p>
            <a:pPr algn="l"/>
            <a:r>
              <a:rPr lang="fr-FR" sz="1100" b="1" i="0" dirty="0">
                <a:solidFill>
                  <a:srgbClr val="0000FF"/>
                </a:solidFill>
                <a:latin typeface="Gill Sans MT" pitchFamily="34" charset="0"/>
              </a:rPr>
              <a:t>  </a:t>
            </a:r>
            <a:endParaRPr lang="fr-FR" sz="1100" i="0" dirty="0">
              <a:solidFill>
                <a:srgbClr val="0000FF"/>
              </a:solidFill>
              <a:latin typeface="Gill Sans MT" pitchFamily="34" charset="0"/>
            </a:endParaRPr>
          </a:p>
          <a:p>
            <a:pPr algn="l"/>
            <a:endParaRPr lang="fr-FR" sz="1100" i="0" dirty="0">
              <a:solidFill>
                <a:srgbClr val="0000FF"/>
              </a:solidFill>
              <a:latin typeface="Gill Sans MT" pitchFamily="34" charset="0"/>
            </a:endParaRPr>
          </a:p>
          <a:p>
            <a:pPr algn="l"/>
            <a:endParaRPr lang="fr-FR" sz="1000" i="0" dirty="0">
              <a:solidFill>
                <a:srgbClr val="0000FF"/>
              </a:solidFill>
              <a:latin typeface="Gill Sans MT" pitchFamily="34" charset="0"/>
            </a:endParaRPr>
          </a:p>
          <a:p>
            <a:r>
              <a:rPr lang="fr-FR" sz="1000" dirty="0"/>
              <a:t>	.</a:t>
            </a:r>
          </a:p>
        </p:txBody>
      </p:sp>
      <p:pic>
        <p:nvPicPr>
          <p:cNvPr id="2059" name="Picture 19" descr="blason2"/>
          <p:cNvPicPr>
            <a:picLocks noChangeAspect="1" noChangeArrowheads="1"/>
          </p:cNvPicPr>
          <p:nvPr/>
        </p:nvPicPr>
        <p:blipFill>
          <a:blip r:embed="rId3" cstate="print"/>
          <a:srcRect/>
          <a:stretch>
            <a:fillRect/>
          </a:stretch>
        </p:blipFill>
        <p:spPr bwMode="auto">
          <a:xfrm>
            <a:off x="6138788" y="6588943"/>
            <a:ext cx="651644" cy="749196"/>
          </a:xfrm>
          <a:prstGeom prst="rect">
            <a:avLst/>
          </a:prstGeom>
          <a:noFill/>
          <a:ln w="9525">
            <a:noFill/>
            <a:miter lim="800000"/>
            <a:headEnd/>
            <a:tailEnd/>
          </a:ln>
        </p:spPr>
      </p:pic>
      <p:sp>
        <p:nvSpPr>
          <p:cNvPr id="2068" name="AutoShape 20" descr="Affichage de Photo-Hélène.jpg en cours..."/>
          <p:cNvSpPr>
            <a:spLocks noChangeAspect="1" noChangeArrowheads="1"/>
          </p:cNvSpPr>
          <p:nvPr/>
        </p:nvSpPr>
        <p:spPr bwMode="auto">
          <a:xfrm>
            <a:off x="10474325" y="-160338"/>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2" name="AutoShape 22" descr="Affichage de Photo-Hélène.jpg en cours..."/>
          <p:cNvSpPr>
            <a:spLocks noChangeAspect="1" noChangeArrowheads="1"/>
          </p:cNvSpPr>
          <p:nvPr/>
        </p:nvSpPr>
        <p:spPr bwMode="auto">
          <a:xfrm>
            <a:off x="10474325" y="-160338"/>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2051" name="Text Box 12"/>
          <p:cNvSpPr txBox="1">
            <a:spLocks noChangeArrowheads="1"/>
          </p:cNvSpPr>
          <p:nvPr/>
        </p:nvSpPr>
        <p:spPr bwMode="auto">
          <a:xfrm>
            <a:off x="6066780" y="828303"/>
            <a:ext cx="4478412" cy="274584"/>
          </a:xfrm>
          <a:prstGeom prst="rect">
            <a:avLst/>
          </a:prstGeom>
          <a:noFill/>
          <a:ln w="9525">
            <a:noFill/>
            <a:miter lim="800000"/>
            <a:headEnd/>
            <a:tailEnd/>
          </a:ln>
        </p:spPr>
        <p:txBody>
          <a:bodyPr wrap="square" lIns="104287" tIns="52144" rIns="104287" bIns="52144">
            <a:spAutoFit/>
          </a:bodyPr>
          <a:lstStyle/>
          <a:p>
            <a:pPr algn="ctr" defTabSz="1042988">
              <a:spcBef>
                <a:spcPct val="50000"/>
              </a:spcBef>
            </a:pPr>
            <a:r>
              <a:rPr lang="fr-FR" altLang="fr-FR" sz="1100" i="0" dirty="0">
                <a:solidFill>
                  <a:srgbClr val="008000"/>
                </a:solidFill>
                <a:latin typeface="Tahoma" pitchFamily="34" charset="0"/>
              </a:rPr>
              <a:t>Bulletin d’information du conseil municipal – août 2016, n° 22</a:t>
            </a:r>
          </a:p>
        </p:txBody>
      </p:sp>
      <p:sp>
        <p:nvSpPr>
          <p:cNvPr id="5122" name="AutoShape 2" descr="Affichage de IMG_0244.JPG en cour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5124" name="AutoShape 4" descr="Affichage de IMG_0244.JPG en cour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3" name="AutoShape 2" descr="Résultat de recherche d'images pour &quot;dessin tondeuse à gazon&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4" name="AutoShape 4" descr="Résultat de recherche d'images pour &quot;dessin tondeuse à gazon&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45" name="ZoneTexte 44"/>
          <p:cNvSpPr txBox="1"/>
          <p:nvPr/>
        </p:nvSpPr>
        <p:spPr>
          <a:xfrm>
            <a:off x="5850756" y="2628503"/>
            <a:ext cx="4662412" cy="4909036"/>
          </a:xfrm>
          <a:prstGeom prst="rect">
            <a:avLst/>
          </a:prstGeom>
          <a:noFill/>
        </p:spPr>
        <p:txBody>
          <a:bodyPr wrap="square" rtlCol="0">
            <a:spAutoFit/>
          </a:bodyPr>
          <a:lstStyle/>
          <a:p>
            <a:pPr algn="just">
              <a:tabLst>
                <a:tab pos="0" algn="l"/>
              </a:tabLst>
            </a:pPr>
            <a:r>
              <a:rPr lang="fr-FR" sz="1200" dirty="0"/>
              <a:t>	C’est la période de rentrée pour beaucoup des habitants de la commune. J’espère que les vacances ont été profitables pour le maximum d’entre vous, prêt à repartir dans les meilleures conditions possibles.</a:t>
            </a:r>
          </a:p>
          <a:p>
            <a:pPr algn="just">
              <a:tabLst>
                <a:tab pos="0" algn="l"/>
              </a:tabLst>
            </a:pPr>
            <a:endParaRPr lang="fr-FR" sz="1200" dirty="0"/>
          </a:p>
          <a:p>
            <a:pPr algn="just"/>
            <a:r>
              <a:rPr lang="fr-FR" sz="1200" dirty="0"/>
              <a:t>La nouvelle station d’épuration est en cours de finalisation ainsi que le marché de prestation de service pour garantir le bon fonctionnement des nouvelles installations (station, réseau, pompes de refoulement, etc…) mais aussi prendre en compte les anciens réseaux existants (Résidences du Val de Selle, de l’Orée et de la Clé des Champs).</a:t>
            </a:r>
          </a:p>
          <a:p>
            <a:pPr algn="just"/>
            <a:r>
              <a:rPr lang="fr-FR" sz="1200" dirty="0"/>
              <a:t>Comme il a déjà été précisé par lettre personnelle aux habitants concernés (Rues de la Fontaine, du Cdt Dodart,de Creuse, de l’Ecce Homo, de la Gare et place du Petit Plachy) il appartiendra à chaque propriétaire de solliciter une entreprise, dès que la nouvelle station sera en fonctionnement, pour effectuer le raccordement de leur installation privée avec la boîte placée sur le domaine public, en limite de leur propriété, à l’endroit précédemment défini avec l’entreprise chargée d’enfouir les réseaux.</a:t>
            </a:r>
          </a:p>
          <a:p>
            <a:pPr algn="just"/>
            <a:r>
              <a:rPr lang="fr-FR" sz="1200" dirty="0"/>
              <a:t>Il est également rappelé que ces travaux de raccordement sont subventionnables par l’agence de l’Eau du Bassin Artois Picardie en fonction de la complexité du branchement, sous un plafond financier défini.</a:t>
            </a:r>
          </a:p>
          <a:p>
            <a:r>
              <a:rPr lang="fr-FR" sz="900" dirty="0">
                <a:latin typeface="Arial" pitchFamily="34" charset="0"/>
                <a:cs typeface="Arial" pitchFamily="34" charset="0"/>
              </a:rPr>
              <a:t>.</a:t>
            </a:r>
          </a:p>
          <a:p>
            <a:r>
              <a:rPr lang="fr-FR" sz="900" dirty="0">
                <a:latin typeface="Calibri" pitchFamily="34" charset="0"/>
              </a:rPr>
              <a:t>   </a:t>
            </a:r>
          </a:p>
          <a:p>
            <a:endParaRPr lang="fr-FR" sz="1000" dirty="0"/>
          </a:p>
          <a:p>
            <a:r>
              <a:rPr lang="fr-FR" dirty="0"/>
              <a:t> </a:t>
            </a:r>
          </a:p>
        </p:txBody>
      </p:sp>
      <p:pic>
        <p:nvPicPr>
          <p:cNvPr id="26" name="Picture 2" descr="C:\Users\utilisateur\AppData\Local\Microsoft\Windows\Temporary Internet Files\Content.IE5\DXNF0I9R\IMG_1489.JPG"/>
          <p:cNvPicPr>
            <a:picLocks noChangeAspect="1" noChangeArrowheads="1"/>
          </p:cNvPicPr>
          <p:nvPr/>
        </p:nvPicPr>
        <p:blipFill>
          <a:blip r:embed="rId4" cstate="print"/>
          <a:srcRect/>
          <a:stretch>
            <a:fillRect/>
          </a:stretch>
        </p:blipFill>
        <p:spPr bwMode="auto">
          <a:xfrm>
            <a:off x="6714852" y="1044327"/>
            <a:ext cx="2880320" cy="1512168"/>
          </a:xfrm>
          <a:prstGeom prst="rect">
            <a:avLst/>
          </a:prstGeom>
          <a:noFill/>
        </p:spPr>
      </p:pic>
      <p:sp>
        <p:nvSpPr>
          <p:cNvPr id="60" name="AutoShape 158"/>
          <p:cNvSpPr>
            <a:spLocks noChangeArrowheads="1"/>
          </p:cNvSpPr>
          <p:nvPr/>
        </p:nvSpPr>
        <p:spPr bwMode="auto">
          <a:xfrm>
            <a:off x="306140" y="252239"/>
            <a:ext cx="4824535" cy="304800"/>
          </a:xfrm>
          <a:prstGeom prst="roundRect">
            <a:avLst>
              <a:gd name="adj" fmla="val 16667"/>
            </a:avLst>
          </a:prstGeom>
          <a:solidFill>
            <a:srgbClr val="008000"/>
          </a:solidFill>
          <a:ln w="9525">
            <a:solidFill>
              <a:srgbClr val="008000"/>
            </a:solidFill>
            <a:round/>
            <a:headEnd/>
            <a:tailEnd/>
          </a:ln>
        </p:spPr>
        <p:txBody>
          <a:bodyPr wrap="none" anchor="ctr"/>
          <a:lstStyle/>
          <a:p>
            <a:pPr algn="ctr"/>
            <a:r>
              <a:rPr lang="fr-FR" sz="1600" b="1" i="0" dirty="0">
                <a:solidFill>
                  <a:schemeClr val="bg1"/>
                </a:solidFill>
                <a:latin typeface="Gill Sans MT" pitchFamily="34" charset="0"/>
              </a:rPr>
              <a:t>RECENSEMENT MILITAIRE</a:t>
            </a:r>
          </a:p>
        </p:txBody>
      </p:sp>
      <p:sp>
        <p:nvSpPr>
          <p:cNvPr id="61" name="Rectangle 60"/>
          <p:cNvSpPr/>
          <p:nvPr/>
        </p:nvSpPr>
        <p:spPr>
          <a:xfrm>
            <a:off x="378148" y="684287"/>
            <a:ext cx="2448272" cy="2862322"/>
          </a:xfrm>
          <a:prstGeom prst="rect">
            <a:avLst/>
          </a:prstGeom>
        </p:spPr>
        <p:txBody>
          <a:bodyPr wrap="square">
            <a:spAutoFit/>
          </a:bodyPr>
          <a:lstStyle/>
          <a:p>
            <a:pPr lvl="0" algn="just" eaLnBrk="0" hangingPunct="0"/>
            <a:r>
              <a:rPr lang="fr-FR" sz="1200" dirty="0">
                <a:solidFill>
                  <a:prstClr val="black"/>
                </a:solidFill>
                <a:ea typeface="Calibri" pitchFamily="34" charset="0"/>
              </a:rPr>
              <a:t>Le recensement militaire donne des droits. Les jeunes (filles et garçons) domiciliés dans la commune, sont tenus de se faire recenser dans le mois suivant leur 16</a:t>
            </a:r>
            <a:r>
              <a:rPr lang="fr-FR" sz="1200" baseline="30000" dirty="0">
                <a:solidFill>
                  <a:prstClr val="black"/>
                </a:solidFill>
                <a:ea typeface="Calibri" pitchFamily="34" charset="0"/>
              </a:rPr>
              <a:t>ème</a:t>
            </a:r>
            <a:r>
              <a:rPr lang="fr-FR" sz="1200" dirty="0">
                <a:solidFill>
                  <a:prstClr val="black"/>
                </a:solidFill>
                <a:ea typeface="Calibri" pitchFamily="34" charset="0"/>
              </a:rPr>
              <a:t> anniversaire.</a:t>
            </a:r>
            <a:endParaRPr lang="fr-FR" sz="900" dirty="0">
              <a:solidFill>
                <a:prstClr val="black"/>
              </a:solidFill>
            </a:endParaRPr>
          </a:p>
          <a:p>
            <a:pPr lvl="0" algn="just" eaLnBrk="0" hangingPunct="0"/>
            <a:r>
              <a:rPr lang="fr-FR" sz="1200" dirty="0">
                <a:solidFill>
                  <a:prstClr val="black"/>
                </a:solidFill>
                <a:ea typeface="Calibri" pitchFamily="34" charset="0"/>
              </a:rPr>
              <a:t>Cette formalité est indispensable pour être en règle avec les obligations militaires.</a:t>
            </a:r>
            <a:endParaRPr lang="fr-FR" sz="900" dirty="0">
              <a:solidFill>
                <a:prstClr val="black"/>
              </a:solidFill>
            </a:endParaRPr>
          </a:p>
          <a:p>
            <a:pPr lvl="0" algn="just" eaLnBrk="0" hangingPunct="0"/>
            <a:r>
              <a:rPr lang="fr-FR" sz="1200" dirty="0">
                <a:solidFill>
                  <a:prstClr val="black"/>
                </a:solidFill>
                <a:ea typeface="Calibri" pitchFamily="34" charset="0"/>
              </a:rPr>
              <a:t>Se munir du livret de famille des parents et  se présenter en mairie.</a:t>
            </a:r>
            <a:endParaRPr lang="fr-FR" sz="900" dirty="0">
              <a:solidFill>
                <a:prstClr val="black"/>
              </a:solidFill>
            </a:endParaRPr>
          </a:p>
          <a:p>
            <a:pPr lvl="0" algn="just" eaLnBrk="0" hangingPunct="0"/>
            <a:r>
              <a:rPr lang="fr-FR" sz="1200" dirty="0">
                <a:solidFill>
                  <a:prstClr val="black"/>
                </a:solidFill>
                <a:ea typeface="Calibri" pitchFamily="34" charset="0"/>
              </a:rPr>
              <a:t>Une attestation sera alors remise. Elle sera réclamée pour s’inscrire à tout examen ou concours, permis de conduire et même pour la conduite accompagnée.</a:t>
            </a:r>
            <a:endParaRPr lang="fr-FR" sz="1800" dirty="0">
              <a:solidFill>
                <a:prstClr val="black"/>
              </a:solidFill>
            </a:endParaRPr>
          </a:p>
        </p:txBody>
      </p:sp>
      <p:pic>
        <p:nvPicPr>
          <p:cNvPr id="62" name="Picture 3" descr="Afficher l'image d'origine"/>
          <p:cNvPicPr>
            <a:picLocks noChangeAspect="1" noChangeArrowheads="1"/>
          </p:cNvPicPr>
          <p:nvPr/>
        </p:nvPicPr>
        <p:blipFill>
          <a:blip r:embed="rId5" cstate="print"/>
          <a:srcRect/>
          <a:stretch>
            <a:fillRect/>
          </a:stretch>
        </p:blipFill>
        <p:spPr bwMode="auto">
          <a:xfrm>
            <a:off x="3114452" y="972319"/>
            <a:ext cx="1800200" cy="2250250"/>
          </a:xfrm>
          <a:prstGeom prst="rect">
            <a:avLst/>
          </a:prstGeom>
          <a:noFill/>
        </p:spPr>
      </p:pic>
      <p:sp>
        <p:nvSpPr>
          <p:cNvPr id="63" name="AutoShape 158"/>
          <p:cNvSpPr>
            <a:spLocks noChangeArrowheads="1"/>
          </p:cNvSpPr>
          <p:nvPr/>
        </p:nvSpPr>
        <p:spPr bwMode="auto">
          <a:xfrm>
            <a:off x="306140" y="3708623"/>
            <a:ext cx="4824535" cy="304800"/>
          </a:xfrm>
          <a:prstGeom prst="roundRect">
            <a:avLst>
              <a:gd name="adj" fmla="val 16667"/>
            </a:avLst>
          </a:prstGeom>
          <a:solidFill>
            <a:srgbClr val="008000"/>
          </a:solidFill>
          <a:ln w="9525">
            <a:solidFill>
              <a:srgbClr val="008000"/>
            </a:solidFill>
            <a:round/>
            <a:headEnd/>
            <a:tailEnd/>
          </a:ln>
        </p:spPr>
        <p:txBody>
          <a:bodyPr wrap="none" anchor="ctr"/>
          <a:lstStyle/>
          <a:p>
            <a:pPr algn="ctr"/>
            <a:r>
              <a:rPr lang="fr-FR" sz="1600" b="1" i="0" dirty="0">
                <a:solidFill>
                  <a:schemeClr val="bg1"/>
                </a:solidFill>
                <a:latin typeface="Gill Sans MT" pitchFamily="34" charset="0"/>
              </a:rPr>
              <a:t> MISSION LOCALE</a:t>
            </a:r>
          </a:p>
        </p:txBody>
      </p:sp>
      <p:pic>
        <p:nvPicPr>
          <p:cNvPr id="65" name="Image 64" descr="C:\Users\utilisateur\Pictures\iMAGES POUR fACEBOOK\mision locale.jpg"/>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78148" y="4356695"/>
            <a:ext cx="1771650" cy="1028700"/>
          </a:xfrm>
          <a:prstGeom prst="rect">
            <a:avLst/>
          </a:prstGeom>
          <a:noFill/>
          <a:ln>
            <a:noFill/>
          </a:ln>
        </p:spPr>
      </p:pic>
      <p:sp>
        <p:nvSpPr>
          <p:cNvPr id="66" name="Rectangle 65"/>
          <p:cNvSpPr/>
          <p:nvPr/>
        </p:nvSpPr>
        <p:spPr>
          <a:xfrm>
            <a:off x="2394372" y="4356695"/>
            <a:ext cx="2673350" cy="1200329"/>
          </a:xfrm>
          <a:prstGeom prst="rect">
            <a:avLst/>
          </a:prstGeom>
        </p:spPr>
        <p:txBody>
          <a:bodyPr wrap="square">
            <a:spAutoFit/>
          </a:bodyPr>
          <a:lstStyle/>
          <a:p>
            <a:pPr lvl="0" algn="just"/>
            <a:r>
              <a:rPr lang="fr-FR" sz="1200" b="1" dirty="0">
                <a:solidFill>
                  <a:prstClr val="black"/>
                </a:solidFill>
                <a:ea typeface="Calibri" pitchFamily="34" charset="0"/>
              </a:rPr>
              <a:t>La mission locale, qu’est-ce que c’est?</a:t>
            </a:r>
            <a:br>
              <a:rPr lang="fr-FR" sz="1200" b="1" dirty="0">
                <a:solidFill>
                  <a:prstClr val="black"/>
                </a:solidFill>
                <a:ea typeface="Calibri" pitchFamily="34" charset="0"/>
              </a:rPr>
            </a:br>
            <a:br>
              <a:rPr lang="fr-FR" sz="1200" dirty="0">
                <a:solidFill>
                  <a:prstClr val="black"/>
                </a:solidFill>
                <a:ea typeface="Calibri" pitchFamily="34" charset="0"/>
              </a:rPr>
            </a:br>
            <a:r>
              <a:rPr lang="fr-FR" sz="1200" dirty="0">
                <a:solidFill>
                  <a:prstClr val="black"/>
                </a:solidFill>
                <a:ea typeface="Calibri" pitchFamily="34" charset="0"/>
              </a:rPr>
              <a:t>Pour les jeunes de 16 à 25 ans désirant s’informer sur la recherche d’emploi, l’orientation, le formation et l’alternance.</a:t>
            </a:r>
            <a:endParaRPr lang="fr-FR" sz="900" dirty="0">
              <a:solidFill>
                <a:prstClr val="black"/>
              </a:solidFill>
            </a:endParaRPr>
          </a:p>
        </p:txBody>
      </p:sp>
      <p:sp>
        <p:nvSpPr>
          <p:cNvPr id="67" name="ZoneTexte 66"/>
          <p:cNvSpPr txBox="1"/>
          <p:nvPr/>
        </p:nvSpPr>
        <p:spPr>
          <a:xfrm>
            <a:off x="522164" y="5580831"/>
            <a:ext cx="4392488" cy="1569660"/>
          </a:xfrm>
          <a:prstGeom prst="rect">
            <a:avLst/>
          </a:prstGeom>
          <a:noFill/>
        </p:spPr>
        <p:txBody>
          <a:bodyPr wrap="square" rtlCol="0">
            <a:spAutoFit/>
          </a:bodyPr>
          <a:lstStyle/>
          <a:p>
            <a:pPr lvl="0" algn="just" eaLnBrk="0" hangingPunct="0"/>
            <a:r>
              <a:rPr lang="fr-FR" sz="1200" dirty="0">
                <a:solidFill>
                  <a:prstClr val="black"/>
                </a:solidFill>
                <a:ea typeface="Calibri" pitchFamily="34" charset="0"/>
              </a:rPr>
              <a:t>Le bus qui stationnait le 2</a:t>
            </a:r>
            <a:r>
              <a:rPr lang="fr-FR" sz="1200" baseline="30000" dirty="0">
                <a:solidFill>
                  <a:prstClr val="black"/>
                </a:solidFill>
                <a:ea typeface="Calibri" pitchFamily="34" charset="0"/>
              </a:rPr>
              <a:t>ème</a:t>
            </a:r>
            <a:r>
              <a:rPr lang="fr-FR" sz="1200" dirty="0">
                <a:solidFill>
                  <a:prstClr val="black"/>
                </a:solidFill>
                <a:ea typeface="Calibri" pitchFamily="34" charset="0"/>
              </a:rPr>
              <a:t>  mercredi de chaque mois devant la mairie est désormais remplacé par une permanence à la mairie de Poix de Picardie.</a:t>
            </a:r>
          </a:p>
          <a:p>
            <a:pPr lvl="0" algn="just" eaLnBrk="0" hangingPunct="0"/>
            <a:endParaRPr lang="fr-FR" sz="1200" dirty="0">
              <a:solidFill>
                <a:prstClr val="black"/>
              </a:solidFill>
            </a:endParaRPr>
          </a:p>
          <a:p>
            <a:pPr lvl="0" algn="just" eaLnBrk="0" hangingPunct="0"/>
            <a:r>
              <a:rPr lang="fr-FR" sz="1200" dirty="0">
                <a:solidFill>
                  <a:prstClr val="black"/>
                </a:solidFill>
                <a:ea typeface="Calibri" pitchFamily="34" charset="0"/>
              </a:rPr>
              <a:t>Une conseillère se tient à disposition pour apporter une aide à la rédaction d’un CV (Curriculum vitae), d’une lettre de motivation ou préparer des entretiens de recrutement.</a:t>
            </a:r>
            <a:endParaRPr lang="fr-FR" sz="1200" dirty="0">
              <a:solidFill>
                <a:prstClr val="black"/>
              </a:solidFill>
            </a:endParaRPr>
          </a:p>
          <a:p>
            <a:endParaRPr lang="fr-FR" sz="1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5" name="AutoShape 38"/>
          <p:cNvSpPr>
            <a:spLocks noChangeArrowheads="1"/>
          </p:cNvSpPr>
          <p:nvPr/>
        </p:nvSpPr>
        <p:spPr bwMode="auto">
          <a:xfrm rot="10800000" flipH="1">
            <a:off x="0" y="0"/>
            <a:ext cx="1336675" cy="7561263"/>
          </a:xfrm>
          <a:prstGeom prst="rtTriangle">
            <a:avLst/>
          </a:prstGeom>
          <a:gradFill rotWithShape="0">
            <a:gsLst>
              <a:gs pos="0">
                <a:srgbClr val="DDEBCF"/>
              </a:gs>
              <a:gs pos="50000">
                <a:srgbClr val="9CB86E"/>
              </a:gs>
              <a:gs pos="100000">
                <a:srgbClr val="156B13"/>
              </a:gs>
            </a:gsLst>
            <a:lin ang="5400000" scaled="0"/>
          </a:gradFill>
          <a:ln w="9525">
            <a:noFill/>
            <a:miter lim="800000"/>
            <a:headEnd/>
            <a:tailEnd/>
          </a:ln>
        </p:spPr>
        <p:txBody>
          <a:bodyPr wrap="none" anchor="ctr"/>
          <a:lstStyle/>
          <a:p>
            <a:endParaRPr lang="fr-FR" altLang="fr-FR"/>
          </a:p>
        </p:txBody>
      </p:sp>
      <p:sp>
        <p:nvSpPr>
          <p:cNvPr id="27" name="ZoneTexte 26"/>
          <p:cNvSpPr txBox="1"/>
          <p:nvPr/>
        </p:nvSpPr>
        <p:spPr>
          <a:xfrm>
            <a:off x="5562724" y="612279"/>
            <a:ext cx="4896544" cy="646331"/>
          </a:xfrm>
          <a:prstGeom prst="rect">
            <a:avLst/>
          </a:prstGeom>
          <a:noFill/>
        </p:spPr>
        <p:txBody>
          <a:bodyPr wrap="square" rtlCol="0">
            <a:spAutoFit/>
          </a:bodyPr>
          <a:lstStyle/>
          <a:p>
            <a:pPr algn="just"/>
            <a:endParaRPr lang="fr-FR" sz="1200" dirty="0"/>
          </a:p>
          <a:p>
            <a:pPr algn="just"/>
            <a:endParaRPr lang="fr-FR" sz="1200" dirty="0"/>
          </a:p>
          <a:p>
            <a:pPr algn="just"/>
            <a:endParaRPr lang="fr-FR" sz="1200" dirty="0"/>
          </a:p>
        </p:txBody>
      </p:sp>
      <p:sp>
        <p:nvSpPr>
          <p:cNvPr id="3076" name="AutoShape 4" descr="Affichage de IMG_0631.JPG en cour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21" name="ZoneTexte 20"/>
          <p:cNvSpPr txBox="1"/>
          <p:nvPr/>
        </p:nvSpPr>
        <p:spPr>
          <a:xfrm>
            <a:off x="162124" y="324247"/>
            <a:ext cx="5112568" cy="6001643"/>
          </a:xfrm>
          <a:prstGeom prst="rect">
            <a:avLst/>
          </a:prstGeom>
          <a:noFill/>
        </p:spPr>
        <p:txBody>
          <a:bodyPr wrap="square" rtlCol="0">
            <a:spAutoFit/>
          </a:bodyPr>
          <a:lstStyle/>
          <a:p>
            <a:pPr algn="just"/>
            <a:endParaRPr lang="fr-FR" sz="1200" dirty="0"/>
          </a:p>
          <a:p>
            <a:pPr algn="just"/>
            <a:endParaRPr lang="fr-FR" sz="1200" dirty="0"/>
          </a:p>
          <a:p>
            <a:pPr algn="just"/>
            <a:r>
              <a:rPr lang="fr-FR" sz="1200" dirty="0"/>
              <a:t>La date de mise en service effective de la nouvelle station d’épuration sera précisée à chacun des habitants concernés. Actuellement les travaux d’enfouissement des canalisations se poursuivent sur la commune de Prouzel. Une déviation à sens unique est mise en place dans la rue de l’Ecce Homo.(sens Plachy-Prouzel) Il est impératif de respecter la signalisation implantée pour éviter les collisions frontales. Le revêtement de la rue de la Fontaine est terminé depuis la fin Juillet. Celui de la rue de l’Ecce Home sera à nouveau réalisé dès que la déviation en place ne sera plus nécessaire. La clôture du bassin de refoulement (chemin du Moulin) va être posée rapidement.</a:t>
            </a:r>
          </a:p>
          <a:p>
            <a:pPr algn="just"/>
            <a:endParaRPr lang="fr-FR" sz="1200" dirty="0"/>
          </a:p>
          <a:p>
            <a:pPr algn="just"/>
            <a:r>
              <a:rPr lang="fr-FR" sz="1200" dirty="0"/>
              <a:t>Une nouvelle fois il est encore  fait appel au civisme des particuliers pour: </a:t>
            </a:r>
          </a:p>
          <a:p>
            <a:pPr algn="just">
              <a:buFontTx/>
              <a:buChar char="-"/>
            </a:pPr>
            <a:r>
              <a:rPr lang="fr-FR" sz="1200" dirty="0"/>
              <a:t>Respecter les horaires d’utilisation des engins bruyants (tondeuses, tronçonneuses, débroussailleuses etc..)</a:t>
            </a:r>
          </a:p>
          <a:p>
            <a:pPr algn="just">
              <a:buFontTx/>
              <a:buChar char="-"/>
              <a:tabLst>
                <a:tab pos="180975" algn="l"/>
                <a:tab pos="625475" algn="l"/>
              </a:tabLst>
            </a:pPr>
            <a:r>
              <a:rPr lang="fr-FR" sz="1200" dirty="0"/>
              <a:t> Tondre les trottoirs engazonnés, nettoyer et balayer les caniveaux devant leur résidence</a:t>
            </a:r>
          </a:p>
          <a:p>
            <a:pPr algn="just">
              <a:buFontTx/>
              <a:buChar char="-"/>
            </a:pPr>
            <a:r>
              <a:rPr lang="fr-FR" sz="1200" dirty="0"/>
              <a:t> Sortir et rentrer les poubelles en temps opportun.</a:t>
            </a:r>
          </a:p>
          <a:p>
            <a:pPr algn="just">
              <a:buFontTx/>
              <a:buChar char="-"/>
            </a:pPr>
            <a:r>
              <a:rPr lang="fr-FR" sz="1200" dirty="0"/>
              <a:t> Tailler les haies en limite du domaine public quelle qu’en soit la nature (rue, trottoir, chemin rural, route départementale)</a:t>
            </a:r>
          </a:p>
          <a:p>
            <a:pPr algn="just">
              <a:buFontTx/>
              <a:buChar char="-"/>
            </a:pPr>
            <a:r>
              <a:rPr lang="fr-FR" sz="1200" dirty="0"/>
              <a:t> Respecter les règles d’urbanisme pour toute modification dans la propriété (pose de velux, création d’un abri de jardin, d’une véranda, construction de mur de clôture, agrandissement du logement, </a:t>
            </a:r>
            <a:r>
              <a:rPr lang="fr-FR" sz="1200" dirty="0" err="1"/>
              <a:t>etc</a:t>
            </a:r>
            <a:r>
              <a:rPr lang="fr-FR" sz="1200" dirty="0"/>
              <a:t>…) en s’adressant en mairie pour l’obtention d’un permis de construire ou une autorisation après déclaration préalable.</a:t>
            </a:r>
          </a:p>
          <a:p>
            <a:pPr algn="just">
              <a:buFontTx/>
              <a:buChar char="-"/>
            </a:pPr>
            <a:endParaRPr lang="fr-FR" sz="1200" dirty="0"/>
          </a:p>
          <a:p>
            <a:pPr algn="just"/>
            <a:r>
              <a:rPr lang="fr-FR" sz="1200" dirty="0"/>
              <a:t>En cette période troublée, et sans vouloir créer une psychose je vous demande d’être attentif et de signaler en mairie ou auprès du Garde-champêtre territorial tout évènement suspect. Je vous en remercie à l’avance.</a:t>
            </a:r>
          </a:p>
          <a:p>
            <a:endParaRPr lang="fr-FR" sz="1200" dirty="0"/>
          </a:p>
          <a:p>
            <a:r>
              <a:rPr lang="fr-FR" sz="1200" dirty="0"/>
              <a:t>Lionel NORMAND</a:t>
            </a:r>
          </a:p>
          <a:p>
            <a:r>
              <a:rPr lang="fr-FR" sz="1200" dirty="0"/>
              <a:t>Maire</a:t>
            </a:r>
          </a:p>
        </p:txBody>
      </p:sp>
      <p:pic>
        <p:nvPicPr>
          <p:cNvPr id="10" name="Picture 3" descr="C:\Users\utilisateur\AppData\Local\Microsoft\Windows\Temporary Internet Files\Content.IE5\OD4AICPE\IMG_1476.JPG"/>
          <p:cNvPicPr>
            <a:picLocks noChangeAspect="1" noChangeArrowheads="1"/>
          </p:cNvPicPr>
          <p:nvPr/>
        </p:nvPicPr>
        <p:blipFill>
          <a:blip r:embed="rId3" cstate="print"/>
          <a:srcRect/>
          <a:stretch>
            <a:fillRect/>
          </a:stretch>
        </p:blipFill>
        <p:spPr bwMode="auto">
          <a:xfrm>
            <a:off x="594172" y="5724847"/>
            <a:ext cx="2880320" cy="1656185"/>
          </a:xfrm>
          <a:prstGeom prst="rect">
            <a:avLst/>
          </a:prstGeom>
          <a:noFill/>
        </p:spPr>
      </p:pic>
      <p:sp>
        <p:nvSpPr>
          <p:cNvPr id="11" name="Rectangle 10"/>
          <p:cNvSpPr/>
          <p:nvPr/>
        </p:nvSpPr>
        <p:spPr>
          <a:xfrm>
            <a:off x="234132" y="252239"/>
            <a:ext cx="5112568" cy="461665"/>
          </a:xfrm>
          <a:prstGeom prst="rect">
            <a:avLst/>
          </a:prstGeom>
        </p:spPr>
        <p:txBody>
          <a:bodyPr wrap="square">
            <a:spAutoFit/>
          </a:bodyPr>
          <a:lstStyle/>
          <a:p>
            <a:pPr algn="l"/>
            <a:r>
              <a:rPr lang="fr-FR" sz="1200" dirty="0"/>
              <a:t>Les subventions ne seront allouées qu’après la réalisation de ces travaux et vérification de leur conformité technique</a:t>
            </a:r>
          </a:p>
        </p:txBody>
      </p:sp>
      <p:sp>
        <p:nvSpPr>
          <p:cNvPr id="23" name="AutoShape 158"/>
          <p:cNvSpPr>
            <a:spLocks noChangeArrowheads="1"/>
          </p:cNvSpPr>
          <p:nvPr/>
        </p:nvSpPr>
        <p:spPr bwMode="auto">
          <a:xfrm>
            <a:off x="5634732" y="180231"/>
            <a:ext cx="4889947" cy="304800"/>
          </a:xfrm>
          <a:prstGeom prst="roundRect">
            <a:avLst>
              <a:gd name="adj" fmla="val 16667"/>
            </a:avLst>
          </a:prstGeom>
          <a:solidFill>
            <a:srgbClr val="008000"/>
          </a:solidFill>
          <a:ln w="9525">
            <a:solidFill>
              <a:srgbClr val="008000"/>
            </a:solidFill>
            <a:round/>
            <a:headEnd/>
            <a:tailEnd/>
          </a:ln>
        </p:spPr>
        <p:txBody>
          <a:bodyPr wrap="none" anchor="ctr"/>
          <a:lstStyle/>
          <a:p>
            <a:pPr algn="ctr"/>
            <a:r>
              <a:rPr lang="fr-FR" sz="1600" b="1" i="0" dirty="0">
                <a:solidFill>
                  <a:schemeClr val="bg1"/>
                </a:solidFill>
                <a:latin typeface="Gill Sans MT" pitchFamily="34" charset="0"/>
              </a:rPr>
              <a:t>INFOS DIVERSES</a:t>
            </a:r>
          </a:p>
        </p:txBody>
      </p:sp>
      <p:sp>
        <p:nvSpPr>
          <p:cNvPr id="24" name="ZoneTexte 23"/>
          <p:cNvSpPr txBox="1"/>
          <p:nvPr/>
        </p:nvSpPr>
        <p:spPr>
          <a:xfrm>
            <a:off x="5562724" y="564282"/>
            <a:ext cx="4752528" cy="6996981"/>
          </a:xfrm>
          <a:prstGeom prst="rect">
            <a:avLst/>
          </a:prstGeom>
          <a:noFill/>
        </p:spPr>
        <p:txBody>
          <a:bodyPr wrap="square" rtlCol="0">
            <a:spAutoFit/>
          </a:bodyPr>
          <a:lstStyle/>
          <a:p>
            <a:pPr lvl="0" algn="just">
              <a:buFontTx/>
              <a:buChar char="•"/>
            </a:pPr>
            <a:r>
              <a:rPr lang="fr-FR" sz="1200" b="1" u="sng" dirty="0">
                <a:ea typeface="Calibri" pitchFamily="34" charset="0"/>
              </a:rPr>
              <a:t>Forum des associations </a:t>
            </a:r>
          </a:p>
          <a:p>
            <a:pPr lvl="0" algn="just" eaLnBrk="0" hangingPunct="0"/>
            <a:r>
              <a:rPr lang="fr-FR" sz="1200" dirty="0">
                <a:ea typeface="Calibri" pitchFamily="34" charset="0"/>
              </a:rPr>
              <a:t>Rendez-vous le Samedi 3 Septembre 2016 de 10h à 12h à la salle des sports, route de Bacouël.</a:t>
            </a:r>
            <a:endParaRPr lang="fr-FR" sz="1200" dirty="0"/>
          </a:p>
          <a:p>
            <a:pPr lvl="0" algn="just" eaLnBrk="0" hangingPunct="0"/>
            <a:r>
              <a:rPr lang="fr-FR" sz="1200" dirty="0">
                <a:ea typeface="Calibri" pitchFamily="34" charset="0"/>
              </a:rPr>
              <a:t>Pour découvrir les activités sportives ou culturelles pour la rentrée et pouvoir s’y inscrire.</a:t>
            </a:r>
          </a:p>
          <a:p>
            <a:pPr lvl="0" algn="just" eaLnBrk="0" hangingPunct="0"/>
            <a:endParaRPr lang="fr-FR" sz="1200" dirty="0"/>
          </a:p>
          <a:p>
            <a:pPr lvl="0" algn="just" eaLnBrk="0" hangingPunct="0">
              <a:buFontTx/>
              <a:buChar char="•"/>
            </a:pPr>
            <a:r>
              <a:rPr lang="fr-FR" sz="1200" b="1" u="sng" dirty="0">
                <a:ea typeface="Calibri" pitchFamily="34" charset="0"/>
              </a:rPr>
              <a:t>Permanence de votre conseiller départemental </a:t>
            </a:r>
          </a:p>
          <a:p>
            <a:pPr lvl="0" algn="just" eaLnBrk="0" hangingPunct="0"/>
            <a:r>
              <a:rPr lang="fr-FR" sz="1200" dirty="0">
                <a:ea typeface="Calibri" pitchFamily="34" charset="0"/>
              </a:rPr>
              <a:t>Monsieur Pascal BOHIN, sera à votre écoute le mercredi 7 Septembre 2016 à partir de 18h, il recevra à la mairie sans RDV.</a:t>
            </a:r>
          </a:p>
          <a:p>
            <a:pPr lvl="0" algn="just" eaLnBrk="0" hangingPunct="0">
              <a:buFontTx/>
              <a:buChar char="•"/>
            </a:pPr>
            <a:endParaRPr lang="fr-FR" sz="1200" dirty="0"/>
          </a:p>
          <a:p>
            <a:pPr lvl="0" algn="just" eaLnBrk="0" hangingPunct="0">
              <a:buFontTx/>
              <a:buChar char="•"/>
            </a:pPr>
            <a:r>
              <a:rPr lang="fr-FR" sz="1200" b="1" u="sng" dirty="0">
                <a:ea typeface="Calibri" pitchFamily="34" charset="0"/>
              </a:rPr>
              <a:t>Voyage des jeunes</a:t>
            </a:r>
            <a:endParaRPr lang="fr-FR" sz="1200" b="1" dirty="0">
              <a:ea typeface="Calibri" pitchFamily="34" charset="0"/>
            </a:endParaRPr>
          </a:p>
          <a:p>
            <a:pPr lvl="0" algn="just" eaLnBrk="0" hangingPunct="0"/>
            <a:r>
              <a:rPr lang="fr-FR" sz="1200" dirty="0">
                <a:ea typeface="Calibri" pitchFamily="34" charset="0"/>
              </a:rPr>
              <a:t>Au Parc Astérix le Samedi 17 Septembre2016. 70 réservations ayant été enregistrées, le car est complet , les inscriptions sont closes.</a:t>
            </a:r>
          </a:p>
          <a:p>
            <a:pPr lvl="0" algn="just" eaLnBrk="0" hangingPunct="0"/>
            <a:endParaRPr lang="fr-FR" sz="1200" dirty="0"/>
          </a:p>
          <a:p>
            <a:pPr lvl="0" algn="l" eaLnBrk="0" hangingPunct="0">
              <a:buFont typeface="Arial" pitchFamily="34" charset="0"/>
              <a:buChar char="•"/>
            </a:pPr>
            <a:r>
              <a:rPr lang="fr-FR" sz="1200" b="1" u="sng" dirty="0">
                <a:ea typeface="Calibri" pitchFamily="34" charset="0"/>
              </a:rPr>
              <a:t>Opération </a:t>
            </a:r>
            <a:r>
              <a:rPr lang="fr-FR" sz="1200" b="1" u="sng" dirty="0" err="1">
                <a:ea typeface="Calibri" pitchFamily="34" charset="0"/>
              </a:rPr>
              <a:t>Som’Propre</a:t>
            </a:r>
            <a:endParaRPr lang="fr-FR" sz="1200" b="1" u="sng" dirty="0">
              <a:ea typeface="Calibri" pitchFamily="34" charset="0"/>
            </a:endParaRPr>
          </a:p>
          <a:p>
            <a:pPr algn="l"/>
            <a:r>
              <a:rPr lang="fr-FR" sz="1200" dirty="0"/>
              <a:t>Comme l'an passé, quelques plachyssois ont décidé de participer à l'évènement organisé par les centres Leclerc </a:t>
            </a:r>
          </a:p>
          <a:p>
            <a:pPr algn="l"/>
            <a:r>
              <a:rPr lang="fr-FR" sz="1200" dirty="0"/>
              <a:t>"Nettoyons la nature" le samedi 24 septembre à 14h. </a:t>
            </a:r>
          </a:p>
          <a:p>
            <a:pPr algn="l"/>
            <a:r>
              <a:rPr lang="fr-FR" sz="1200" dirty="0"/>
              <a:t>Ils ont créé un chantier de 15 personnes et quelques places sont encore disponibles. Les volontaires sont les bienvenus !</a:t>
            </a:r>
          </a:p>
          <a:p>
            <a:pPr algn="l"/>
            <a:r>
              <a:rPr lang="fr-FR" sz="1200" dirty="0"/>
              <a:t> Merci de contacter Véronique FARDOUX au 06.16.10.02.76.</a:t>
            </a:r>
          </a:p>
          <a:p>
            <a:r>
              <a:rPr lang="fr-FR" sz="1200" dirty="0"/>
              <a:t> </a:t>
            </a:r>
          </a:p>
          <a:p>
            <a:pPr algn="l">
              <a:buFont typeface="Arial" pitchFamily="34" charset="0"/>
              <a:buChar char="•"/>
            </a:pPr>
            <a:r>
              <a:rPr lang="fr-FR" sz="1200" dirty="0">
                <a:ea typeface="Calibri" pitchFamily="34" charset="0"/>
              </a:rPr>
              <a:t> </a:t>
            </a:r>
            <a:r>
              <a:rPr lang="fr-FR" sz="1200" b="1" u="sng" dirty="0">
                <a:ea typeface="Calibri" pitchFamily="34" charset="0"/>
              </a:rPr>
              <a:t>Concours Photo  de la Com de Com du </a:t>
            </a:r>
            <a:r>
              <a:rPr lang="fr-FR" sz="1200" b="1" u="sng" dirty="0" err="1">
                <a:ea typeface="Calibri" pitchFamily="34" charset="0"/>
              </a:rPr>
              <a:t>Contynois</a:t>
            </a:r>
            <a:endParaRPr lang="fr-FR" sz="1200" b="1" u="sng" dirty="0"/>
          </a:p>
          <a:p>
            <a:pPr lvl="0" algn="just" eaLnBrk="0" hangingPunct="0"/>
            <a:r>
              <a:rPr lang="fr-FR" sz="1200" dirty="0">
                <a:ea typeface="Calibri" pitchFamily="34" charset="0"/>
              </a:rPr>
              <a:t>Participez au 5</a:t>
            </a:r>
            <a:r>
              <a:rPr lang="fr-FR" sz="1200" baseline="30000" dirty="0">
                <a:ea typeface="Calibri" pitchFamily="34" charset="0"/>
              </a:rPr>
              <a:t>ème</a:t>
            </a:r>
            <a:r>
              <a:rPr lang="fr-FR" sz="1200" dirty="0">
                <a:ea typeface="Calibri" pitchFamily="34" charset="0"/>
              </a:rPr>
              <a:t> Concours Photo </a:t>
            </a:r>
          </a:p>
          <a:p>
            <a:pPr lvl="0" algn="just" eaLnBrk="0" hangingPunct="0"/>
            <a:r>
              <a:rPr lang="fr-FR" sz="1200" dirty="0">
                <a:ea typeface="Calibri" pitchFamily="34" charset="0"/>
              </a:rPr>
              <a:t>« Le Patrimoine architectural du Contynois », </a:t>
            </a:r>
          </a:p>
          <a:p>
            <a:pPr lvl="0" algn="just" eaLnBrk="0" hangingPunct="0"/>
            <a:r>
              <a:rPr lang="fr-FR" sz="1200" dirty="0">
                <a:ea typeface="Calibri" pitchFamily="34" charset="0"/>
              </a:rPr>
              <a:t>en envoyant vos photos avant le 30 Septembre 2016. </a:t>
            </a:r>
          </a:p>
          <a:p>
            <a:pPr lvl="0" algn="just" eaLnBrk="0" hangingPunct="0"/>
            <a:r>
              <a:rPr lang="fr-FR" sz="1200" dirty="0">
                <a:ea typeface="Calibri" pitchFamily="34" charset="0"/>
              </a:rPr>
              <a:t>Concours gratuit et ouvert à tous les photographes amateurs.</a:t>
            </a:r>
          </a:p>
          <a:p>
            <a:pPr lvl="0" algn="just" eaLnBrk="0" hangingPunct="0"/>
            <a:endParaRPr lang="fr-FR" sz="1200" dirty="0">
              <a:ea typeface="Calibri" pitchFamily="34" charset="0"/>
            </a:endParaRPr>
          </a:p>
          <a:p>
            <a:pPr lvl="0" algn="just" eaLnBrk="0" hangingPunct="0">
              <a:buFont typeface="Arial" pitchFamily="34" charset="0"/>
              <a:buChar char="•"/>
            </a:pPr>
            <a:r>
              <a:rPr lang="fr-FR" sz="1200" dirty="0"/>
              <a:t> </a:t>
            </a:r>
            <a:r>
              <a:rPr lang="fr-FR" sz="1200" b="1" u="sng" dirty="0"/>
              <a:t>Les Plachyssois ont du talent</a:t>
            </a:r>
            <a:endParaRPr lang="fr-FR" sz="1200" b="1" u="sng" dirty="0">
              <a:ea typeface="Calibri" pitchFamily="34" charset="0"/>
            </a:endParaRPr>
          </a:p>
          <a:p>
            <a:pPr lvl="0" algn="l" eaLnBrk="0" hangingPunct="0"/>
            <a:r>
              <a:rPr lang="fr-FR" sz="1200" dirty="0">
                <a:ea typeface="Calibri" pitchFamily="34" charset="0"/>
              </a:rPr>
              <a:t>Exposition d’Arts Créatifs de nos artistes locaux</a:t>
            </a:r>
          </a:p>
          <a:p>
            <a:pPr lvl="0" algn="l" eaLnBrk="0" hangingPunct="0"/>
            <a:r>
              <a:rPr lang="fr-FR" sz="1200" dirty="0"/>
              <a:t>Week end des 15 et 16 octobre 2016.</a:t>
            </a:r>
          </a:p>
          <a:p>
            <a:pPr lvl="0" algn="l" eaLnBrk="0" hangingPunct="0"/>
            <a:r>
              <a:rPr lang="fr-FR" sz="1200" dirty="0"/>
              <a:t>Vous maniez ou avez manié les aiguilles, </a:t>
            </a:r>
          </a:p>
          <a:p>
            <a:pPr lvl="0" algn="l" eaLnBrk="0" hangingPunct="0"/>
            <a:r>
              <a:rPr lang="fr-FR" sz="1200" dirty="0"/>
              <a:t>les pinceaux ou les ciseaux, rejoignez-nous </a:t>
            </a:r>
          </a:p>
          <a:p>
            <a:pPr lvl="0" algn="l" eaLnBrk="0" hangingPunct="0"/>
            <a:r>
              <a:rPr lang="fr-FR" sz="1200" dirty="0"/>
              <a:t>pour cette toute première exposition d’arts créatifs </a:t>
            </a:r>
          </a:p>
          <a:p>
            <a:pPr lvl="0" algn="l" eaLnBrk="0" hangingPunct="0"/>
            <a:r>
              <a:rPr lang="fr-FR" sz="1200" dirty="0"/>
              <a:t>qui vous met à l’honneur ! </a:t>
            </a:r>
          </a:p>
          <a:p>
            <a:pPr lvl="0" algn="l" eaLnBrk="0" hangingPunct="0"/>
            <a:r>
              <a:rPr lang="fr-FR" sz="1200" dirty="0"/>
              <a:t>Renseignements et inscription : </a:t>
            </a:r>
          </a:p>
          <a:p>
            <a:pPr lvl="0" algn="l" eaLnBrk="0" hangingPunct="0"/>
            <a:r>
              <a:rPr lang="fr-FR" sz="1200" u="sng" dirty="0"/>
              <a:t>plachyssois-talent@orange.fr</a:t>
            </a:r>
          </a:p>
        </p:txBody>
      </p:sp>
      <p:pic>
        <p:nvPicPr>
          <p:cNvPr id="25" name="Image 24" descr="appareil photo.jpg"/>
          <p:cNvPicPr>
            <a:picLocks noChangeAspect="1"/>
          </p:cNvPicPr>
          <p:nvPr/>
        </p:nvPicPr>
        <p:blipFill>
          <a:blip r:embed="rId4" cstate="print"/>
          <a:stretch>
            <a:fillRect/>
          </a:stretch>
        </p:blipFill>
        <p:spPr>
          <a:xfrm>
            <a:off x="9091116" y="4500711"/>
            <a:ext cx="1308711" cy="936104"/>
          </a:xfrm>
          <a:prstGeom prst="rect">
            <a:avLst/>
          </a:prstGeom>
        </p:spPr>
      </p:pic>
      <p:pic>
        <p:nvPicPr>
          <p:cNvPr id="26" name="Image 25" descr="talent.jpg"/>
          <p:cNvPicPr>
            <a:picLocks noChangeAspect="1"/>
          </p:cNvPicPr>
          <p:nvPr/>
        </p:nvPicPr>
        <p:blipFill>
          <a:blip r:embed="rId5" cstate="print"/>
          <a:stretch>
            <a:fillRect/>
          </a:stretch>
        </p:blipFill>
        <p:spPr>
          <a:xfrm>
            <a:off x="8803084" y="5796855"/>
            <a:ext cx="1649306" cy="1574998"/>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AutoShape 158"/>
          <p:cNvSpPr>
            <a:spLocks noChangeArrowheads="1"/>
          </p:cNvSpPr>
          <p:nvPr/>
        </p:nvSpPr>
        <p:spPr bwMode="auto">
          <a:xfrm>
            <a:off x="5562724" y="180231"/>
            <a:ext cx="4824535" cy="304800"/>
          </a:xfrm>
          <a:prstGeom prst="roundRect">
            <a:avLst>
              <a:gd name="adj" fmla="val 16667"/>
            </a:avLst>
          </a:prstGeom>
          <a:solidFill>
            <a:srgbClr val="008000"/>
          </a:solidFill>
          <a:ln w="9525">
            <a:solidFill>
              <a:srgbClr val="008000"/>
            </a:solidFill>
            <a:round/>
            <a:headEnd/>
            <a:tailEnd/>
          </a:ln>
        </p:spPr>
        <p:txBody>
          <a:bodyPr wrap="none" anchor="ctr"/>
          <a:lstStyle/>
          <a:p>
            <a:pPr algn="ctr"/>
            <a:r>
              <a:rPr lang="fr-FR" sz="1600" b="1" i="0" dirty="0">
                <a:solidFill>
                  <a:schemeClr val="bg1"/>
                </a:solidFill>
                <a:latin typeface="Gill Sans MT" pitchFamily="34" charset="0"/>
              </a:rPr>
              <a:t> ELECTIONS</a:t>
            </a:r>
          </a:p>
        </p:txBody>
      </p:sp>
      <p:sp>
        <p:nvSpPr>
          <p:cNvPr id="3" name="Rectangle 4"/>
          <p:cNvSpPr>
            <a:spLocks noChangeArrowheads="1"/>
          </p:cNvSpPr>
          <p:nvPr/>
        </p:nvSpPr>
        <p:spPr bwMode="auto">
          <a:xfrm>
            <a:off x="5706740" y="612279"/>
            <a:ext cx="2736304"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1200" u="sng" strike="noStrike" cap="none" normalizeH="0" baseline="0" dirty="0">
                <a:ln>
                  <a:noFill/>
                </a:ln>
                <a:solidFill>
                  <a:schemeClr val="tx1"/>
                </a:solidFill>
                <a:effectLst/>
                <a:ea typeface="Calibri" pitchFamily="34" charset="0"/>
              </a:rPr>
              <a:t>Date des prochains élections 2017</a:t>
            </a:r>
            <a:br>
              <a:rPr kumimoji="0" lang="fr-FR" sz="1200" u="sng" strike="noStrike" cap="none" normalizeH="0" baseline="0" dirty="0">
                <a:ln>
                  <a:noFill/>
                </a:ln>
                <a:solidFill>
                  <a:schemeClr val="tx1"/>
                </a:solidFill>
                <a:effectLst/>
                <a:ea typeface="Calibri" pitchFamily="34" charset="0"/>
              </a:rPr>
            </a:br>
            <a:endParaRPr kumimoji="0" lang="fr-FR" sz="1200" u="none" strike="noStrike" cap="none" normalizeH="0" baseline="0" dirty="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fr-FR" sz="1200" b="0" u="none" strike="noStrike" cap="none" normalizeH="0" baseline="0" dirty="0">
                <a:ln>
                  <a:noFill/>
                </a:ln>
                <a:solidFill>
                  <a:schemeClr val="tx1"/>
                </a:solidFill>
                <a:effectLst/>
                <a:ea typeface="Calibri" pitchFamily="34" charset="0"/>
              </a:rPr>
              <a:t>Le</a:t>
            </a:r>
            <a:r>
              <a:rPr kumimoji="0" lang="fr-FR" sz="1200" b="0" u="none" strike="noStrike" cap="none" normalizeH="0" dirty="0">
                <a:ln>
                  <a:noFill/>
                </a:ln>
                <a:solidFill>
                  <a:schemeClr val="tx1"/>
                </a:solidFill>
                <a:effectLst/>
                <a:ea typeface="Calibri" pitchFamily="34" charset="0"/>
              </a:rPr>
              <a:t> </a:t>
            </a:r>
            <a:r>
              <a:rPr kumimoji="0" lang="fr-FR" sz="1200" b="0" u="none" strike="noStrike" cap="none" normalizeH="0" baseline="0" dirty="0">
                <a:ln>
                  <a:noFill/>
                </a:ln>
                <a:solidFill>
                  <a:schemeClr val="tx1"/>
                </a:solidFill>
                <a:effectLst/>
                <a:ea typeface="Calibri" pitchFamily="34" charset="0"/>
              </a:rPr>
              <a:t>1</a:t>
            </a:r>
            <a:r>
              <a:rPr kumimoji="0" lang="fr-FR" sz="1200" b="0" u="none" strike="noStrike" cap="none" normalizeH="0" baseline="30000" dirty="0">
                <a:ln>
                  <a:noFill/>
                </a:ln>
                <a:solidFill>
                  <a:schemeClr val="tx1"/>
                </a:solidFill>
                <a:effectLst/>
                <a:ea typeface="Calibri" pitchFamily="34" charset="0"/>
              </a:rPr>
              <a:t>er</a:t>
            </a:r>
            <a:r>
              <a:rPr kumimoji="0" lang="fr-FR" sz="1200" b="0" u="none" strike="noStrike" cap="none" normalizeH="0" baseline="0" dirty="0">
                <a:ln>
                  <a:noFill/>
                </a:ln>
                <a:solidFill>
                  <a:schemeClr val="tx1"/>
                </a:solidFill>
                <a:effectLst/>
                <a:ea typeface="Calibri" pitchFamily="34" charset="0"/>
              </a:rPr>
              <a:t> tour des élections présidentielles est fixé le 23 Avril 2017 et le second tour le 7 Mai 2017.                </a:t>
            </a:r>
            <a:endParaRPr lang="fr-FR" sz="1200" dirty="0">
              <a:ea typeface="Calibri" pitchFamily="34" charset="0"/>
            </a:endParaRPr>
          </a:p>
          <a:p>
            <a:pPr marL="0" marR="0" lvl="0" indent="0" algn="just" defTabSz="914400" rtl="0" eaLnBrk="0" fontAlgn="base" latinLnBrk="0" hangingPunct="0">
              <a:lnSpc>
                <a:spcPct val="100000"/>
              </a:lnSpc>
              <a:spcBef>
                <a:spcPct val="0"/>
              </a:spcBef>
              <a:spcAft>
                <a:spcPct val="0"/>
              </a:spcAft>
              <a:buClrTx/>
              <a:buSzTx/>
              <a:tabLst/>
            </a:pPr>
            <a:endParaRPr kumimoji="0" lang="fr-FR" sz="1200" b="0" u="none" strike="noStrike" cap="none" normalizeH="0" baseline="0" dirty="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fr-FR" sz="1200" b="0" u="none" strike="noStrike" cap="none" normalizeH="0" baseline="0" dirty="0">
                <a:ln>
                  <a:noFill/>
                </a:ln>
                <a:solidFill>
                  <a:schemeClr val="tx1"/>
                </a:solidFill>
                <a:effectLst/>
                <a:ea typeface="Calibri" pitchFamily="34" charset="0"/>
              </a:rPr>
              <a:t>Pour les élections législatives, les dates retenues sont les 11 et 18 Juin 2017.</a:t>
            </a:r>
            <a:endParaRPr kumimoji="0" lang="fr-FR" sz="1200" b="0" u="none" strike="noStrike" cap="none" normalizeH="0" baseline="0" dirty="0">
              <a:ln>
                <a:noFill/>
              </a:ln>
              <a:solidFill>
                <a:schemeClr val="tx1"/>
              </a:solidFill>
              <a:effectLst/>
            </a:endParaRPr>
          </a:p>
        </p:txBody>
      </p:sp>
      <p:pic>
        <p:nvPicPr>
          <p:cNvPr id="4" name="Picture 5" descr="C:\Users\utilisateur\Desktop\ELODIE\pLACHY BUYON INFOS\logo elections.png"/>
          <p:cNvPicPr>
            <a:picLocks noChangeAspect="1" noChangeArrowheads="1"/>
          </p:cNvPicPr>
          <p:nvPr/>
        </p:nvPicPr>
        <p:blipFill>
          <a:blip r:embed="rId2" cstate="print"/>
          <a:srcRect/>
          <a:stretch>
            <a:fillRect/>
          </a:stretch>
        </p:blipFill>
        <p:spPr bwMode="auto">
          <a:xfrm>
            <a:off x="8731076" y="684287"/>
            <a:ext cx="1728192" cy="1350268"/>
          </a:xfrm>
          <a:prstGeom prst="rect">
            <a:avLst/>
          </a:prstGeom>
          <a:noFill/>
        </p:spPr>
      </p:pic>
      <p:sp>
        <p:nvSpPr>
          <p:cNvPr id="5" name="AutoShape 158"/>
          <p:cNvSpPr>
            <a:spLocks noChangeArrowheads="1"/>
          </p:cNvSpPr>
          <p:nvPr/>
        </p:nvSpPr>
        <p:spPr bwMode="auto">
          <a:xfrm>
            <a:off x="5634732" y="2412479"/>
            <a:ext cx="4824535" cy="304800"/>
          </a:xfrm>
          <a:prstGeom prst="roundRect">
            <a:avLst>
              <a:gd name="adj" fmla="val 16667"/>
            </a:avLst>
          </a:prstGeom>
          <a:solidFill>
            <a:srgbClr val="008000"/>
          </a:solidFill>
          <a:ln w="9525">
            <a:solidFill>
              <a:srgbClr val="008000"/>
            </a:solidFill>
            <a:round/>
            <a:headEnd/>
            <a:tailEnd/>
          </a:ln>
        </p:spPr>
        <p:txBody>
          <a:bodyPr wrap="none" anchor="ctr"/>
          <a:lstStyle/>
          <a:p>
            <a:pPr algn="ctr"/>
            <a:r>
              <a:rPr lang="fr-FR" sz="1600" b="1" i="0" dirty="0">
                <a:solidFill>
                  <a:schemeClr val="bg1"/>
                </a:solidFill>
                <a:latin typeface="Gill Sans MT" pitchFamily="34" charset="0"/>
              </a:rPr>
              <a:t>POKEMON.GO</a:t>
            </a:r>
          </a:p>
        </p:txBody>
      </p:sp>
      <p:pic>
        <p:nvPicPr>
          <p:cNvPr id="6" name="Image 5" descr="pokemon-go.jpg"/>
          <p:cNvPicPr>
            <a:picLocks noChangeAspect="1"/>
          </p:cNvPicPr>
          <p:nvPr/>
        </p:nvPicPr>
        <p:blipFill>
          <a:blip r:embed="rId3" cstate="print"/>
          <a:stretch>
            <a:fillRect/>
          </a:stretch>
        </p:blipFill>
        <p:spPr>
          <a:xfrm>
            <a:off x="5634732" y="2988543"/>
            <a:ext cx="2232248" cy="1906498"/>
          </a:xfrm>
          <a:prstGeom prst="rect">
            <a:avLst/>
          </a:prstGeom>
        </p:spPr>
      </p:pic>
      <p:sp>
        <p:nvSpPr>
          <p:cNvPr id="7" name="ZoneTexte 6"/>
          <p:cNvSpPr txBox="1"/>
          <p:nvPr/>
        </p:nvSpPr>
        <p:spPr>
          <a:xfrm>
            <a:off x="8010996" y="2916535"/>
            <a:ext cx="2448272" cy="2631490"/>
          </a:xfrm>
          <a:prstGeom prst="rect">
            <a:avLst/>
          </a:prstGeom>
          <a:noFill/>
        </p:spPr>
        <p:txBody>
          <a:bodyPr wrap="square" rtlCol="0">
            <a:spAutoFit/>
          </a:bodyPr>
          <a:lstStyle/>
          <a:p>
            <a:pPr algn="just"/>
            <a:r>
              <a:rPr lang="fr-FR" sz="1200" dirty="0"/>
              <a:t>Difficile de ne pas avoir remarqué durant l’été ces petits groupes traversant le village en long en large et en travers, smartphone vissé à la </a:t>
            </a:r>
            <a:br>
              <a:rPr lang="fr-FR" sz="1200" dirty="0"/>
            </a:br>
            <a:r>
              <a:rPr lang="fr-FR" sz="1200" dirty="0"/>
              <a:t>main.        </a:t>
            </a:r>
          </a:p>
          <a:p>
            <a:pPr algn="just"/>
            <a:r>
              <a:rPr lang="fr-FR" sz="1200" dirty="0"/>
              <a:t>                </a:t>
            </a:r>
            <a:br>
              <a:rPr lang="fr-FR" sz="1200" dirty="0"/>
            </a:br>
            <a:r>
              <a:rPr lang="fr-FR" sz="1200" dirty="0"/>
              <a:t>La raison de cette agitation est un jeu vidéo utilisant géolocalisation et réalité virtuelle dont l’objectif est de faire sortir les joueurs à la recherche des petites créatures virtuelles: les pokémons.</a:t>
            </a:r>
          </a:p>
          <a:p>
            <a:endParaRPr lang="fr-FR" dirty="0"/>
          </a:p>
        </p:txBody>
      </p:sp>
      <p:sp>
        <p:nvSpPr>
          <p:cNvPr id="8" name="ZoneTexte 7"/>
          <p:cNvSpPr txBox="1"/>
          <p:nvPr/>
        </p:nvSpPr>
        <p:spPr>
          <a:xfrm>
            <a:off x="5634732" y="5292799"/>
            <a:ext cx="4752528" cy="1384995"/>
          </a:xfrm>
          <a:prstGeom prst="rect">
            <a:avLst/>
          </a:prstGeom>
          <a:noFill/>
        </p:spPr>
        <p:txBody>
          <a:bodyPr wrap="square" rtlCol="0">
            <a:spAutoFit/>
          </a:bodyPr>
          <a:lstStyle/>
          <a:p>
            <a:pPr algn="just"/>
            <a:r>
              <a:rPr lang="fr-FR" sz="1200" dirty="0"/>
              <a:t>Les rues deviennent un terrain de chasse et certains bâtiments des arènes à conquérir, invitant les différents joueurs à explorer les mêmes lieux, se parler, collaborer.</a:t>
            </a:r>
          </a:p>
          <a:p>
            <a:pPr algn="just"/>
            <a:endParaRPr lang="fr-FR" sz="1200" dirty="0"/>
          </a:p>
          <a:p>
            <a:pPr algn="just"/>
            <a:r>
              <a:rPr lang="fr-FR" sz="1200" b="1" dirty="0"/>
              <a:t>N’oubliez cependant pas de rester courtois, respectez les lois du monde réel et ne vous introduisez pas dans les propriétés privées.</a:t>
            </a:r>
          </a:p>
          <a:p>
            <a:endParaRPr lang="fr-FR" sz="1200" dirty="0"/>
          </a:p>
        </p:txBody>
      </p:sp>
      <p:sp>
        <p:nvSpPr>
          <p:cNvPr id="9" name="AutoShape 158"/>
          <p:cNvSpPr>
            <a:spLocks noChangeArrowheads="1"/>
          </p:cNvSpPr>
          <p:nvPr/>
        </p:nvSpPr>
        <p:spPr bwMode="auto">
          <a:xfrm>
            <a:off x="306140" y="180231"/>
            <a:ext cx="4824535" cy="304800"/>
          </a:xfrm>
          <a:prstGeom prst="roundRect">
            <a:avLst>
              <a:gd name="adj" fmla="val 16667"/>
            </a:avLst>
          </a:prstGeom>
          <a:solidFill>
            <a:srgbClr val="008000"/>
          </a:solidFill>
          <a:ln w="9525">
            <a:solidFill>
              <a:srgbClr val="008000"/>
            </a:solidFill>
            <a:round/>
            <a:headEnd/>
            <a:tailEnd/>
          </a:ln>
        </p:spPr>
        <p:txBody>
          <a:bodyPr wrap="none" anchor="ctr"/>
          <a:lstStyle/>
          <a:p>
            <a:pPr algn="ctr"/>
            <a:r>
              <a:rPr lang="fr-FR" sz="1600" b="1" i="0" dirty="0">
                <a:solidFill>
                  <a:schemeClr val="bg1"/>
                </a:solidFill>
                <a:latin typeface="Gill Sans MT" pitchFamily="34" charset="0"/>
              </a:rPr>
              <a:t> ELECTIONS</a:t>
            </a:r>
          </a:p>
        </p:txBody>
      </p:sp>
      <p:sp>
        <p:nvSpPr>
          <p:cNvPr id="10" name="Rectangle 4"/>
          <p:cNvSpPr>
            <a:spLocks noChangeArrowheads="1"/>
          </p:cNvSpPr>
          <p:nvPr/>
        </p:nvSpPr>
        <p:spPr bwMode="auto">
          <a:xfrm>
            <a:off x="450156" y="684287"/>
            <a:ext cx="2736304"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1200" u="sng" strike="noStrike" cap="none" normalizeH="0" baseline="0" dirty="0">
                <a:ln>
                  <a:noFill/>
                </a:ln>
                <a:solidFill>
                  <a:schemeClr val="tx1"/>
                </a:solidFill>
                <a:effectLst/>
                <a:ea typeface="Calibri" pitchFamily="34" charset="0"/>
              </a:rPr>
              <a:t>Date des prochains élections 2017</a:t>
            </a:r>
            <a:br>
              <a:rPr kumimoji="0" lang="fr-FR" sz="1200" u="sng" strike="noStrike" cap="none" normalizeH="0" baseline="0" dirty="0">
                <a:ln>
                  <a:noFill/>
                </a:ln>
                <a:solidFill>
                  <a:schemeClr val="tx1"/>
                </a:solidFill>
                <a:effectLst/>
                <a:ea typeface="Calibri" pitchFamily="34" charset="0"/>
              </a:rPr>
            </a:br>
            <a:endParaRPr kumimoji="0" lang="fr-FR" sz="1200" u="none" strike="noStrike" cap="none" normalizeH="0" baseline="0" dirty="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fr-FR" sz="1200" b="0" u="none" strike="noStrike" cap="none" normalizeH="0" baseline="0" dirty="0">
                <a:ln>
                  <a:noFill/>
                </a:ln>
                <a:solidFill>
                  <a:schemeClr val="tx1"/>
                </a:solidFill>
                <a:effectLst/>
                <a:ea typeface="Calibri" pitchFamily="34" charset="0"/>
              </a:rPr>
              <a:t>Le</a:t>
            </a:r>
            <a:r>
              <a:rPr kumimoji="0" lang="fr-FR" sz="1200" b="0" u="none" strike="noStrike" cap="none" normalizeH="0" dirty="0">
                <a:ln>
                  <a:noFill/>
                </a:ln>
                <a:solidFill>
                  <a:schemeClr val="tx1"/>
                </a:solidFill>
                <a:effectLst/>
                <a:ea typeface="Calibri" pitchFamily="34" charset="0"/>
              </a:rPr>
              <a:t> </a:t>
            </a:r>
            <a:r>
              <a:rPr kumimoji="0" lang="fr-FR" sz="1200" b="0" u="none" strike="noStrike" cap="none" normalizeH="0" baseline="0" dirty="0">
                <a:ln>
                  <a:noFill/>
                </a:ln>
                <a:solidFill>
                  <a:schemeClr val="tx1"/>
                </a:solidFill>
                <a:effectLst/>
                <a:ea typeface="Calibri" pitchFamily="34" charset="0"/>
              </a:rPr>
              <a:t>1</a:t>
            </a:r>
            <a:r>
              <a:rPr kumimoji="0" lang="fr-FR" sz="1200" b="0" u="none" strike="noStrike" cap="none" normalizeH="0" baseline="30000" dirty="0">
                <a:ln>
                  <a:noFill/>
                </a:ln>
                <a:solidFill>
                  <a:schemeClr val="tx1"/>
                </a:solidFill>
                <a:effectLst/>
                <a:ea typeface="Calibri" pitchFamily="34" charset="0"/>
              </a:rPr>
              <a:t>er</a:t>
            </a:r>
            <a:r>
              <a:rPr kumimoji="0" lang="fr-FR" sz="1200" b="0" u="none" strike="noStrike" cap="none" normalizeH="0" baseline="0" dirty="0">
                <a:ln>
                  <a:noFill/>
                </a:ln>
                <a:solidFill>
                  <a:schemeClr val="tx1"/>
                </a:solidFill>
                <a:effectLst/>
                <a:ea typeface="Calibri" pitchFamily="34" charset="0"/>
              </a:rPr>
              <a:t> tour des élections présidentielles est fixé le 23 Avril 2017 et le second tour le 7 Mai 2017.                </a:t>
            </a:r>
            <a:endParaRPr lang="fr-FR" sz="1200" dirty="0">
              <a:ea typeface="Calibri" pitchFamily="34" charset="0"/>
            </a:endParaRPr>
          </a:p>
          <a:p>
            <a:pPr marL="0" marR="0" lvl="0" indent="0" algn="just" defTabSz="914400" rtl="0" eaLnBrk="0" fontAlgn="base" latinLnBrk="0" hangingPunct="0">
              <a:lnSpc>
                <a:spcPct val="100000"/>
              </a:lnSpc>
              <a:spcBef>
                <a:spcPct val="0"/>
              </a:spcBef>
              <a:spcAft>
                <a:spcPct val="0"/>
              </a:spcAft>
              <a:buClrTx/>
              <a:buSzTx/>
              <a:tabLst/>
            </a:pPr>
            <a:endParaRPr kumimoji="0" lang="fr-FR" sz="1200" b="0" u="none" strike="noStrike" cap="none" normalizeH="0" baseline="0" dirty="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fr-FR" sz="1200" b="0" u="none" strike="noStrike" cap="none" normalizeH="0" baseline="0" dirty="0">
                <a:ln>
                  <a:noFill/>
                </a:ln>
                <a:solidFill>
                  <a:schemeClr val="tx1"/>
                </a:solidFill>
                <a:effectLst/>
                <a:ea typeface="Calibri" pitchFamily="34" charset="0"/>
              </a:rPr>
              <a:t>Pour les élections législatives, les dates retenues sont les 11 et 18 Juin 2017.</a:t>
            </a:r>
            <a:endParaRPr kumimoji="0" lang="fr-FR" sz="1200" b="0" u="none" strike="noStrike" cap="none" normalizeH="0" baseline="0" dirty="0">
              <a:ln>
                <a:noFill/>
              </a:ln>
              <a:solidFill>
                <a:schemeClr val="tx1"/>
              </a:solidFill>
              <a:effectLst/>
            </a:endParaRPr>
          </a:p>
        </p:txBody>
      </p:sp>
      <p:pic>
        <p:nvPicPr>
          <p:cNvPr id="11" name="Picture 5" descr="C:\Users\utilisateur\Desktop\ELODIE\pLACHY BUYON INFOS\logo elections.png"/>
          <p:cNvPicPr>
            <a:picLocks noChangeAspect="1" noChangeArrowheads="1"/>
          </p:cNvPicPr>
          <p:nvPr/>
        </p:nvPicPr>
        <p:blipFill>
          <a:blip r:embed="rId2" cstate="print"/>
          <a:srcRect/>
          <a:stretch>
            <a:fillRect/>
          </a:stretch>
        </p:blipFill>
        <p:spPr bwMode="auto">
          <a:xfrm>
            <a:off x="3258468" y="828303"/>
            <a:ext cx="1728192" cy="1350268"/>
          </a:xfrm>
          <a:prstGeom prst="rect">
            <a:avLst/>
          </a:prstGeom>
          <a:noFill/>
        </p:spPr>
      </p:pic>
      <p:sp>
        <p:nvSpPr>
          <p:cNvPr id="12" name="AutoShape 158"/>
          <p:cNvSpPr>
            <a:spLocks noChangeArrowheads="1"/>
          </p:cNvSpPr>
          <p:nvPr/>
        </p:nvSpPr>
        <p:spPr bwMode="auto">
          <a:xfrm>
            <a:off x="306140" y="2412479"/>
            <a:ext cx="4824535" cy="304800"/>
          </a:xfrm>
          <a:prstGeom prst="roundRect">
            <a:avLst>
              <a:gd name="adj" fmla="val 16667"/>
            </a:avLst>
          </a:prstGeom>
          <a:solidFill>
            <a:srgbClr val="008000"/>
          </a:solidFill>
          <a:ln w="9525">
            <a:solidFill>
              <a:srgbClr val="008000"/>
            </a:solidFill>
            <a:round/>
            <a:headEnd/>
            <a:tailEnd/>
          </a:ln>
        </p:spPr>
        <p:txBody>
          <a:bodyPr wrap="none" anchor="ctr"/>
          <a:lstStyle/>
          <a:p>
            <a:pPr algn="ctr"/>
            <a:r>
              <a:rPr lang="fr-FR" sz="1600" b="1" i="0" dirty="0">
                <a:solidFill>
                  <a:schemeClr val="bg1"/>
                </a:solidFill>
                <a:latin typeface="Gill Sans MT" pitchFamily="34" charset="0"/>
              </a:rPr>
              <a:t>POKEMON.GO</a:t>
            </a:r>
          </a:p>
        </p:txBody>
      </p:sp>
      <p:pic>
        <p:nvPicPr>
          <p:cNvPr id="13" name="Image 12" descr="pokemon-go.jpg"/>
          <p:cNvPicPr>
            <a:picLocks noChangeAspect="1"/>
          </p:cNvPicPr>
          <p:nvPr/>
        </p:nvPicPr>
        <p:blipFill>
          <a:blip r:embed="rId3" cstate="print"/>
          <a:stretch>
            <a:fillRect/>
          </a:stretch>
        </p:blipFill>
        <p:spPr>
          <a:xfrm>
            <a:off x="378148" y="2988543"/>
            <a:ext cx="2232248" cy="1906498"/>
          </a:xfrm>
          <a:prstGeom prst="rect">
            <a:avLst/>
          </a:prstGeom>
        </p:spPr>
      </p:pic>
      <p:sp>
        <p:nvSpPr>
          <p:cNvPr id="14" name="ZoneTexte 13"/>
          <p:cNvSpPr txBox="1"/>
          <p:nvPr/>
        </p:nvSpPr>
        <p:spPr>
          <a:xfrm>
            <a:off x="2682404" y="2988543"/>
            <a:ext cx="2448272" cy="2631490"/>
          </a:xfrm>
          <a:prstGeom prst="rect">
            <a:avLst/>
          </a:prstGeom>
          <a:noFill/>
        </p:spPr>
        <p:txBody>
          <a:bodyPr wrap="square" rtlCol="0">
            <a:spAutoFit/>
          </a:bodyPr>
          <a:lstStyle/>
          <a:p>
            <a:pPr algn="just"/>
            <a:r>
              <a:rPr lang="fr-FR" sz="1200" dirty="0"/>
              <a:t>Difficile de ne pas avoir remarqué durant l’été ces petits groupes traversant le village en long en large et en travers, smartphone vissé à la </a:t>
            </a:r>
            <a:br>
              <a:rPr lang="fr-FR" sz="1200" dirty="0"/>
            </a:br>
            <a:r>
              <a:rPr lang="fr-FR" sz="1200" dirty="0"/>
              <a:t>main.        </a:t>
            </a:r>
          </a:p>
          <a:p>
            <a:pPr algn="just"/>
            <a:r>
              <a:rPr lang="fr-FR" sz="1200" dirty="0"/>
              <a:t>                </a:t>
            </a:r>
            <a:br>
              <a:rPr lang="fr-FR" sz="1200" dirty="0"/>
            </a:br>
            <a:r>
              <a:rPr lang="fr-FR" sz="1200" dirty="0"/>
              <a:t>La raison de cette agitation est un jeu vidéo utilisant géolocalisation et réalité virtuelle dont l’objectif est de faire sortir les joueurs à la recherche des petites créatures virtuelles: les pokémons.</a:t>
            </a:r>
          </a:p>
          <a:p>
            <a:endParaRPr lang="fr-FR" dirty="0"/>
          </a:p>
        </p:txBody>
      </p:sp>
      <p:sp>
        <p:nvSpPr>
          <p:cNvPr id="15" name="ZoneTexte 14"/>
          <p:cNvSpPr txBox="1"/>
          <p:nvPr/>
        </p:nvSpPr>
        <p:spPr>
          <a:xfrm>
            <a:off x="378148" y="5364807"/>
            <a:ext cx="4752528" cy="1384995"/>
          </a:xfrm>
          <a:prstGeom prst="rect">
            <a:avLst/>
          </a:prstGeom>
          <a:noFill/>
        </p:spPr>
        <p:txBody>
          <a:bodyPr wrap="square" rtlCol="0">
            <a:spAutoFit/>
          </a:bodyPr>
          <a:lstStyle/>
          <a:p>
            <a:pPr algn="just"/>
            <a:r>
              <a:rPr lang="fr-FR" sz="1200" dirty="0"/>
              <a:t>Les rues deviennent un terrain de chasse et certains bâtiments des arènes à conquérir, invitant les différents joueurs à explorer les mêmes lieux, se parler, collaborer.</a:t>
            </a:r>
          </a:p>
          <a:p>
            <a:pPr algn="just"/>
            <a:endParaRPr lang="fr-FR" sz="1200" dirty="0"/>
          </a:p>
          <a:p>
            <a:pPr algn="just"/>
            <a:r>
              <a:rPr lang="fr-FR" sz="1200" b="1" dirty="0"/>
              <a:t>N’oubliez cependant pas de rester courtois, respectez les lois du monde réel et ne vous introduisez pas dans les propriétés privées.</a:t>
            </a:r>
          </a:p>
          <a:p>
            <a:endParaRPr lang="fr-FR" sz="1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AutoShape 158"/>
          <p:cNvSpPr>
            <a:spLocks noChangeArrowheads="1"/>
          </p:cNvSpPr>
          <p:nvPr/>
        </p:nvSpPr>
        <p:spPr bwMode="auto">
          <a:xfrm>
            <a:off x="162124" y="180231"/>
            <a:ext cx="5033962" cy="304800"/>
          </a:xfrm>
          <a:prstGeom prst="roundRect">
            <a:avLst>
              <a:gd name="adj" fmla="val 16667"/>
            </a:avLst>
          </a:prstGeom>
          <a:solidFill>
            <a:srgbClr val="008000"/>
          </a:solidFill>
          <a:ln w="9525">
            <a:solidFill>
              <a:srgbClr val="008000"/>
            </a:solidFill>
            <a:round/>
            <a:headEnd/>
            <a:tailEnd/>
          </a:ln>
        </p:spPr>
        <p:txBody>
          <a:bodyPr wrap="none" anchor="ctr"/>
          <a:lstStyle/>
          <a:p>
            <a:pPr algn="ctr"/>
            <a:r>
              <a:rPr lang="fr-FR" sz="1600" b="1" i="0" dirty="0">
                <a:solidFill>
                  <a:schemeClr val="bg1"/>
                </a:solidFill>
                <a:latin typeface="Gill Sans MT" pitchFamily="34" charset="0"/>
              </a:rPr>
              <a:t>DU CHANGEMENT AU SECRETARIAT</a:t>
            </a:r>
            <a:endParaRPr lang="fr-FR" sz="1600" b="1" i="0" dirty="0">
              <a:solidFill>
                <a:schemeClr val="bg1"/>
              </a:solidFill>
              <a:latin typeface="Gill Sans MT"/>
            </a:endParaRPr>
          </a:p>
        </p:txBody>
      </p:sp>
      <p:pic>
        <p:nvPicPr>
          <p:cNvPr id="3" name="Picture 1" descr="C:\Users\utilisateur\AppData\Local\Microsoft\Windows\Temporary Internet Files\Content.IE5\SYFH7OFF\IMG_0064.JPG"/>
          <p:cNvPicPr>
            <a:picLocks noChangeAspect="1" noChangeArrowheads="1"/>
          </p:cNvPicPr>
          <p:nvPr/>
        </p:nvPicPr>
        <p:blipFill>
          <a:blip r:embed="rId2" cstate="print"/>
          <a:srcRect/>
          <a:stretch>
            <a:fillRect/>
          </a:stretch>
        </p:blipFill>
        <p:spPr bwMode="auto">
          <a:xfrm>
            <a:off x="306140" y="612279"/>
            <a:ext cx="1872208" cy="1512168"/>
          </a:xfrm>
          <a:prstGeom prst="rect">
            <a:avLst/>
          </a:prstGeom>
          <a:noFill/>
        </p:spPr>
      </p:pic>
      <p:sp>
        <p:nvSpPr>
          <p:cNvPr id="4" name="ZoneTexte 3"/>
          <p:cNvSpPr txBox="1"/>
          <p:nvPr/>
        </p:nvSpPr>
        <p:spPr>
          <a:xfrm>
            <a:off x="2250356" y="684287"/>
            <a:ext cx="3024336" cy="1384995"/>
          </a:xfrm>
          <a:prstGeom prst="rect">
            <a:avLst/>
          </a:prstGeom>
          <a:noFill/>
        </p:spPr>
        <p:txBody>
          <a:bodyPr wrap="square" rtlCol="0">
            <a:spAutoFit/>
          </a:bodyPr>
          <a:lstStyle/>
          <a:p>
            <a:pPr algn="just"/>
            <a:r>
              <a:rPr lang="fr-FR" sz="1200" dirty="0"/>
              <a:t>Mademoiselle DUHAMEL Elodie a été recrutée pour remplacer, Madame VERMEULEN Hélène dont le contrat d’accompagnement à l’emploi a pris fin le 30 Juin 2016. Sa présence permet de maintenir l’ouverture de la mairie le mercredi après-midi et le samedi matin.</a:t>
            </a:r>
          </a:p>
        </p:txBody>
      </p:sp>
      <p:sp>
        <p:nvSpPr>
          <p:cNvPr id="5" name="AutoShape 160"/>
          <p:cNvSpPr>
            <a:spLocks noChangeArrowheads="1"/>
          </p:cNvSpPr>
          <p:nvPr/>
        </p:nvSpPr>
        <p:spPr bwMode="auto">
          <a:xfrm>
            <a:off x="306140" y="2412479"/>
            <a:ext cx="4871268" cy="304800"/>
          </a:xfrm>
          <a:prstGeom prst="roundRect">
            <a:avLst>
              <a:gd name="adj" fmla="val 16667"/>
            </a:avLst>
          </a:prstGeom>
          <a:solidFill>
            <a:srgbClr val="008000"/>
          </a:solidFill>
          <a:ln w="9525">
            <a:noFill/>
            <a:round/>
            <a:headEnd/>
            <a:tailEnd/>
          </a:ln>
        </p:spPr>
        <p:txBody>
          <a:bodyPr wrap="none" anchor="ctr"/>
          <a:lstStyle/>
          <a:p>
            <a:pPr algn="ctr"/>
            <a:r>
              <a:rPr lang="fr-FR" altLang="fr-FR" sz="1600" b="1" i="0" dirty="0">
                <a:solidFill>
                  <a:schemeClr val="bg1"/>
                </a:solidFill>
                <a:latin typeface="Gill Sans MT" pitchFamily="34" charset="0"/>
              </a:rPr>
              <a:t>AGENDA DES MANIFESTATIONS A VENIR</a:t>
            </a:r>
          </a:p>
        </p:txBody>
      </p:sp>
      <p:sp>
        <p:nvSpPr>
          <p:cNvPr id="6" name="ZoneTexte 5"/>
          <p:cNvSpPr txBox="1"/>
          <p:nvPr/>
        </p:nvSpPr>
        <p:spPr>
          <a:xfrm>
            <a:off x="162124" y="2844527"/>
            <a:ext cx="2520280" cy="4339650"/>
          </a:xfrm>
          <a:prstGeom prst="rect">
            <a:avLst/>
          </a:prstGeom>
          <a:noFill/>
        </p:spPr>
        <p:txBody>
          <a:bodyPr wrap="square" rtlCol="0">
            <a:spAutoFit/>
          </a:bodyPr>
          <a:lstStyle/>
          <a:p>
            <a:pPr algn="ctr"/>
            <a:r>
              <a:rPr lang="fr-FR" sz="1200" b="1" dirty="0"/>
              <a:t>SEPTEMBRE</a:t>
            </a:r>
          </a:p>
          <a:p>
            <a:pPr algn="just"/>
            <a:r>
              <a:rPr lang="fr-FR" sz="1200" dirty="0"/>
              <a:t>3 - Forum des associations</a:t>
            </a:r>
          </a:p>
          <a:p>
            <a:pPr algn="just"/>
            <a:r>
              <a:rPr lang="fr-FR" sz="1200" dirty="0"/>
              <a:t>7 - Permanence de Mr Pascal BOHIN</a:t>
            </a:r>
          </a:p>
          <a:p>
            <a:pPr algn="just"/>
            <a:r>
              <a:rPr lang="fr-FR" sz="1200" dirty="0"/>
              <a:t>17 - Voyage des jeunes</a:t>
            </a:r>
          </a:p>
          <a:p>
            <a:pPr algn="just"/>
            <a:r>
              <a:rPr lang="fr-FR" sz="1200" dirty="0"/>
              <a:t>24 - Opération  </a:t>
            </a:r>
            <a:r>
              <a:rPr lang="fr-FR" sz="1200" dirty="0" err="1"/>
              <a:t>Som’Propre</a:t>
            </a:r>
            <a:endParaRPr lang="fr-FR" sz="1200" dirty="0"/>
          </a:p>
          <a:p>
            <a:pPr algn="just"/>
            <a:endParaRPr lang="fr-FR" sz="1200" dirty="0"/>
          </a:p>
          <a:p>
            <a:pPr algn="ctr">
              <a:tabLst>
                <a:tab pos="806450" algn="l"/>
                <a:tab pos="901700" algn="l"/>
              </a:tabLst>
            </a:pPr>
            <a:r>
              <a:rPr lang="fr-FR" sz="1200" b="1" dirty="0"/>
              <a:t>OCTOBRE </a:t>
            </a:r>
          </a:p>
          <a:p>
            <a:pPr algn="l">
              <a:tabLst>
                <a:tab pos="806450" algn="l"/>
                <a:tab pos="901700" algn="l"/>
              </a:tabLst>
            </a:pPr>
            <a:r>
              <a:rPr lang="fr-FR" sz="1200" dirty="0"/>
              <a:t>15 et 16 - Expo des artistes locaux</a:t>
            </a:r>
          </a:p>
          <a:p>
            <a:pPr algn="just">
              <a:tabLst>
                <a:tab pos="265113" algn="l"/>
              </a:tabLst>
            </a:pPr>
            <a:r>
              <a:rPr lang="fr-FR" sz="1200" dirty="0"/>
              <a:t>20 au 2 Novembre</a:t>
            </a:r>
          </a:p>
          <a:p>
            <a:pPr algn="just">
              <a:tabLst>
                <a:tab pos="265113" algn="l"/>
              </a:tabLst>
            </a:pPr>
            <a:r>
              <a:rPr lang="fr-FR" sz="1200" dirty="0"/>
              <a:t>Accueil de Loisirs Sans Hébergement</a:t>
            </a:r>
          </a:p>
          <a:p>
            <a:pPr algn="just">
              <a:tabLst>
                <a:tab pos="265113" algn="l"/>
              </a:tabLst>
            </a:pPr>
            <a:endParaRPr lang="fr-FR" sz="1200" dirty="0"/>
          </a:p>
          <a:p>
            <a:pPr algn="l">
              <a:tabLst>
                <a:tab pos="265113" algn="l"/>
              </a:tabLst>
            </a:pPr>
            <a:endParaRPr lang="fr-FR" sz="1200" b="1" dirty="0"/>
          </a:p>
          <a:p>
            <a:pPr algn="just">
              <a:tabLst>
                <a:tab pos="265113" algn="l"/>
              </a:tabLst>
            </a:pPr>
            <a:endParaRPr lang="fr-FR" sz="1200" dirty="0"/>
          </a:p>
          <a:p>
            <a:pPr algn="just">
              <a:tabLst>
                <a:tab pos="265113" algn="l"/>
              </a:tabLst>
            </a:pPr>
            <a:endParaRPr lang="fr-FR" sz="1200" dirty="0"/>
          </a:p>
          <a:p>
            <a:pPr algn="just">
              <a:tabLst>
                <a:tab pos="265113" algn="l"/>
              </a:tabLst>
            </a:pPr>
            <a:endParaRPr lang="fr-FR" sz="1200" dirty="0"/>
          </a:p>
          <a:p>
            <a:pPr algn="ctr"/>
            <a:endParaRPr lang="fr-FR" sz="1200" b="1" dirty="0"/>
          </a:p>
          <a:p>
            <a:pPr algn="ctr"/>
            <a:endParaRPr lang="fr-FR" sz="1200" b="1" dirty="0"/>
          </a:p>
          <a:p>
            <a:pPr algn="just"/>
            <a:endParaRPr lang="fr-FR" sz="1200" dirty="0"/>
          </a:p>
          <a:p>
            <a:pPr algn="just"/>
            <a:endParaRPr lang="fr-FR" sz="1200" dirty="0"/>
          </a:p>
          <a:p>
            <a:pPr algn="just"/>
            <a:endParaRPr lang="fr-FR" sz="1200" dirty="0"/>
          </a:p>
          <a:p>
            <a:pPr algn="just"/>
            <a:endParaRPr lang="fr-FR" sz="1200" dirty="0"/>
          </a:p>
          <a:p>
            <a:pPr algn="ctr"/>
            <a:endParaRPr lang="fr-FR" sz="1200" dirty="0"/>
          </a:p>
          <a:p>
            <a:pPr algn="just"/>
            <a:endParaRPr lang="fr-FR" sz="1200" dirty="0"/>
          </a:p>
        </p:txBody>
      </p:sp>
      <p:cxnSp>
        <p:nvCxnSpPr>
          <p:cNvPr id="7" name="Connecteur droit 6"/>
          <p:cNvCxnSpPr/>
          <p:nvPr/>
        </p:nvCxnSpPr>
        <p:spPr>
          <a:xfrm>
            <a:off x="2682404" y="2772519"/>
            <a:ext cx="0" cy="4320480"/>
          </a:xfrm>
          <a:prstGeom prst="line">
            <a:avLst/>
          </a:prstGeom>
        </p:spPr>
        <p:style>
          <a:lnRef idx="1">
            <a:schemeClr val="accent1"/>
          </a:lnRef>
          <a:fillRef idx="0">
            <a:schemeClr val="accent1"/>
          </a:fillRef>
          <a:effectRef idx="0">
            <a:schemeClr val="accent1"/>
          </a:effectRef>
          <a:fontRef idx="minor">
            <a:schemeClr val="tx1"/>
          </a:fontRef>
        </p:style>
      </p:cxnSp>
      <p:pic>
        <p:nvPicPr>
          <p:cNvPr id="8" name="Image 7" descr="agenda.jpg"/>
          <p:cNvPicPr>
            <a:picLocks noChangeAspect="1"/>
          </p:cNvPicPr>
          <p:nvPr/>
        </p:nvPicPr>
        <p:blipFill>
          <a:blip r:embed="rId3" cstate="print"/>
          <a:stretch>
            <a:fillRect/>
          </a:stretch>
        </p:blipFill>
        <p:spPr>
          <a:xfrm>
            <a:off x="3258468" y="2916535"/>
            <a:ext cx="1296144" cy="1512168"/>
          </a:xfrm>
          <a:prstGeom prst="rect">
            <a:avLst/>
          </a:prstGeom>
        </p:spPr>
      </p:pic>
      <p:pic>
        <p:nvPicPr>
          <p:cNvPr id="9" name="Image 8" descr="agenda manif.png"/>
          <p:cNvPicPr>
            <a:picLocks noChangeAspect="1"/>
          </p:cNvPicPr>
          <p:nvPr/>
        </p:nvPicPr>
        <p:blipFill>
          <a:blip r:embed="rId4" cstate="print"/>
          <a:stretch>
            <a:fillRect/>
          </a:stretch>
        </p:blipFill>
        <p:spPr>
          <a:xfrm>
            <a:off x="234132" y="5220791"/>
            <a:ext cx="2192008" cy="1656184"/>
          </a:xfrm>
          <a:prstGeom prst="rect">
            <a:avLst/>
          </a:prstGeom>
        </p:spPr>
      </p:pic>
      <p:sp>
        <p:nvSpPr>
          <p:cNvPr id="10" name="Rectangle 9"/>
          <p:cNvSpPr/>
          <p:nvPr/>
        </p:nvSpPr>
        <p:spPr>
          <a:xfrm>
            <a:off x="2754412" y="4500711"/>
            <a:ext cx="2673350" cy="1754326"/>
          </a:xfrm>
          <a:prstGeom prst="rect">
            <a:avLst/>
          </a:prstGeom>
        </p:spPr>
        <p:txBody>
          <a:bodyPr>
            <a:spAutoFit/>
          </a:bodyPr>
          <a:lstStyle/>
          <a:p>
            <a:pPr lvl="0" algn="ctr">
              <a:tabLst>
                <a:tab pos="265113" algn="l"/>
              </a:tabLst>
            </a:pPr>
            <a:r>
              <a:rPr lang="fr-FR" sz="1200" b="1" dirty="0">
                <a:solidFill>
                  <a:prstClr val="black"/>
                </a:solidFill>
              </a:rPr>
              <a:t>NOVEMBRE</a:t>
            </a:r>
          </a:p>
          <a:p>
            <a:pPr lvl="0" algn="l">
              <a:tabLst>
                <a:tab pos="265113" algn="l"/>
              </a:tabLst>
            </a:pPr>
            <a:r>
              <a:rPr lang="fr-FR" sz="1200" dirty="0">
                <a:solidFill>
                  <a:prstClr val="black"/>
                </a:solidFill>
              </a:rPr>
              <a:t>4 - Soirée ludique autour du code de la route</a:t>
            </a:r>
          </a:p>
          <a:p>
            <a:pPr lvl="0" algn="l">
              <a:tabLst>
                <a:tab pos="265113" algn="l"/>
              </a:tabLst>
            </a:pPr>
            <a:r>
              <a:rPr lang="fr-FR" sz="1200" dirty="0">
                <a:solidFill>
                  <a:prstClr val="black"/>
                </a:solidFill>
              </a:rPr>
              <a:t>5 - Exposition de peintures </a:t>
            </a:r>
          </a:p>
          <a:p>
            <a:pPr lvl="0" algn="l">
              <a:tabLst>
                <a:tab pos="265113" algn="l"/>
              </a:tabLst>
            </a:pPr>
            <a:r>
              <a:rPr lang="fr-FR" sz="1200" dirty="0">
                <a:solidFill>
                  <a:prstClr val="black"/>
                </a:solidFill>
              </a:rPr>
              <a:t>Allain </a:t>
            </a:r>
            <a:r>
              <a:rPr lang="fr-FR" sz="1200" dirty="0" err="1">
                <a:solidFill>
                  <a:prstClr val="black"/>
                </a:solidFill>
              </a:rPr>
              <a:t>Houard</a:t>
            </a:r>
            <a:endParaRPr lang="fr-FR" sz="1200" dirty="0">
              <a:solidFill>
                <a:prstClr val="black"/>
              </a:solidFill>
            </a:endParaRPr>
          </a:p>
          <a:p>
            <a:pPr lvl="0" algn="l">
              <a:tabLst>
                <a:tab pos="265113" algn="l"/>
              </a:tabLst>
            </a:pPr>
            <a:r>
              <a:rPr lang="fr-FR" sz="1200" dirty="0">
                <a:solidFill>
                  <a:prstClr val="black"/>
                </a:solidFill>
              </a:rPr>
              <a:t>11 - Commémoration Armistice 14/18</a:t>
            </a:r>
          </a:p>
          <a:p>
            <a:pPr lvl="0" algn="l">
              <a:tabLst>
                <a:tab pos="265113" algn="l"/>
              </a:tabLst>
            </a:pPr>
            <a:r>
              <a:rPr lang="fr-FR" sz="1200" dirty="0">
                <a:solidFill>
                  <a:prstClr val="black"/>
                </a:solidFill>
              </a:rPr>
              <a:t>13 - Bourse aux jouets</a:t>
            </a:r>
          </a:p>
          <a:p>
            <a:pPr lvl="0" algn="l">
              <a:tabLst>
                <a:tab pos="265113" algn="l"/>
              </a:tabLst>
            </a:pPr>
            <a:r>
              <a:rPr lang="fr-FR" sz="1200" dirty="0">
                <a:solidFill>
                  <a:prstClr val="black"/>
                </a:solidFill>
              </a:rPr>
              <a:t>23 - Semi-marathon de l’Ecce Homo</a:t>
            </a:r>
          </a:p>
          <a:p>
            <a:pPr lvl="0" algn="l">
              <a:tabLst>
                <a:tab pos="265113" algn="l"/>
              </a:tabLst>
            </a:pPr>
            <a:endParaRPr lang="fr-FR" sz="1200" dirty="0">
              <a:solidFill>
                <a:prstClr val="black"/>
              </a:solidFill>
            </a:endParaRPr>
          </a:p>
        </p:txBody>
      </p:sp>
      <p:sp>
        <p:nvSpPr>
          <p:cNvPr id="11" name="ZoneTexte 10"/>
          <p:cNvSpPr txBox="1"/>
          <p:nvPr/>
        </p:nvSpPr>
        <p:spPr>
          <a:xfrm>
            <a:off x="2826420" y="6156895"/>
            <a:ext cx="2520280" cy="1569660"/>
          </a:xfrm>
          <a:prstGeom prst="rect">
            <a:avLst/>
          </a:prstGeom>
          <a:noFill/>
        </p:spPr>
        <p:txBody>
          <a:bodyPr wrap="square" rtlCol="0">
            <a:spAutoFit/>
          </a:bodyPr>
          <a:lstStyle/>
          <a:p>
            <a:pPr algn="ctr"/>
            <a:r>
              <a:rPr lang="fr-FR" sz="1200" b="1" dirty="0"/>
              <a:t>DECEMBRE</a:t>
            </a:r>
          </a:p>
          <a:p>
            <a:pPr algn="l"/>
            <a:r>
              <a:rPr lang="fr-FR" sz="1200" dirty="0"/>
              <a:t>2 - Soirée Téléthon</a:t>
            </a:r>
          </a:p>
          <a:p>
            <a:pPr algn="l"/>
            <a:r>
              <a:rPr lang="fr-FR" sz="1200" dirty="0"/>
              <a:t>11 - Arbre de Noël des enfants</a:t>
            </a:r>
          </a:p>
          <a:p>
            <a:pPr algn="l"/>
            <a:r>
              <a:rPr lang="fr-FR" sz="1200" dirty="0"/>
              <a:t>17 - Remise colis des Aînés</a:t>
            </a:r>
          </a:p>
          <a:p>
            <a:pPr algn="l"/>
            <a:r>
              <a:rPr lang="fr-FR" sz="1200" dirty="0"/>
              <a:t>27 - Don du sang</a:t>
            </a:r>
          </a:p>
          <a:p>
            <a:pPr algn="l"/>
            <a:endParaRPr lang="fr-FR" sz="1200" dirty="0"/>
          </a:p>
          <a:p>
            <a:pPr algn="l"/>
            <a:endParaRPr lang="fr-FR" sz="1200" b="1" dirty="0"/>
          </a:p>
          <a:p>
            <a:pPr algn="ctr"/>
            <a:endParaRPr lang="fr-FR" sz="1200" b="1" dirty="0"/>
          </a:p>
        </p:txBody>
      </p:sp>
      <p:sp>
        <p:nvSpPr>
          <p:cNvPr id="13" name="AutoShape 158"/>
          <p:cNvSpPr>
            <a:spLocks noChangeArrowheads="1"/>
          </p:cNvSpPr>
          <p:nvPr/>
        </p:nvSpPr>
        <p:spPr bwMode="auto">
          <a:xfrm>
            <a:off x="5490716" y="180231"/>
            <a:ext cx="5033962" cy="304800"/>
          </a:xfrm>
          <a:prstGeom prst="roundRect">
            <a:avLst>
              <a:gd name="adj" fmla="val 16667"/>
            </a:avLst>
          </a:prstGeom>
          <a:solidFill>
            <a:srgbClr val="008000"/>
          </a:solidFill>
          <a:ln w="9525">
            <a:solidFill>
              <a:srgbClr val="008000"/>
            </a:solidFill>
            <a:round/>
            <a:headEnd/>
            <a:tailEnd/>
          </a:ln>
        </p:spPr>
        <p:txBody>
          <a:bodyPr wrap="none" anchor="ctr"/>
          <a:lstStyle/>
          <a:p>
            <a:pPr algn="ctr"/>
            <a:r>
              <a:rPr lang="fr-FR" sz="1600" b="1" i="0" dirty="0">
                <a:solidFill>
                  <a:schemeClr val="bg1"/>
                </a:solidFill>
                <a:latin typeface="Gill Sans MT" pitchFamily="34" charset="0"/>
              </a:rPr>
              <a:t>DU CHANGEMENT AU SECRETARIAT</a:t>
            </a:r>
            <a:endParaRPr lang="fr-FR" sz="1600" b="1" i="0" dirty="0">
              <a:solidFill>
                <a:schemeClr val="bg1"/>
              </a:solidFill>
              <a:latin typeface="Gill Sans MT"/>
            </a:endParaRPr>
          </a:p>
        </p:txBody>
      </p:sp>
      <p:pic>
        <p:nvPicPr>
          <p:cNvPr id="14" name="Picture 1" descr="C:\Users\utilisateur\AppData\Local\Microsoft\Windows\Temporary Internet Files\Content.IE5\SYFH7OFF\IMG_0064.JPG"/>
          <p:cNvPicPr>
            <a:picLocks noChangeAspect="1" noChangeArrowheads="1"/>
          </p:cNvPicPr>
          <p:nvPr/>
        </p:nvPicPr>
        <p:blipFill>
          <a:blip r:embed="rId2" cstate="print"/>
          <a:srcRect/>
          <a:stretch>
            <a:fillRect/>
          </a:stretch>
        </p:blipFill>
        <p:spPr bwMode="auto">
          <a:xfrm>
            <a:off x="5634732" y="612279"/>
            <a:ext cx="1872208" cy="1512168"/>
          </a:xfrm>
          <a:prstGeom prst="rect">
            <a:avLst/>
          </a:prstGeom>
          <a:noFill/>
        </p:spPr>
      </p:pic>
      <p:sp>
        <p:nvSpPr>
          <p:cNvPr id="15" name="ZoneTexte 14"/>
          <p:cNvSpPr txBox="1"/>
          <p:nvPr/>
        </p:nvSpPr>
        <p:spPr>
          <a:xfrm>
            <a:off x="7506940" y="684287"/>
            <a:ext cx="3024336" cy="1384995"/>
          </a:xfrm>
          <a:prstGeom prst="rect">
            <a:avLst/>
          </a:prstGeom>
          <a:noFill/>
        </p:spPr>
        <p:txBody>
          <a:bodyPr wrap="square" rtlCol="0">
            <a:spAutoFit/>
          </a:bodyPr>
          <a:lstStyle/>
          <a:p>
            <a:pPr algn="just"/>
            <a:r>
              <a:rPr lang="fr-FR" sz="1200" dirty="0"/>
              <a:t>Mademoiselle DUHAMEL Elodie a été recrutée pour remplacer, Madame VERMEULEN Hélène dont le contrat d’accompagnement à l’emploi a pris fin le 30 Juin 2016. Sa présence permet de maintenir l’ouverture de la mairie le mercredi après-midi et le samedi matin.</a:t>
            </a:r>
          </a:p>
        </p:txBody>
      </p:sp>
      <p:sp>
        <p:nvSpPr>
          <p:cNvPr id="16" name="AutoShape 160"/>
          <p:cNvSpPr>
            <a:spLocks noChangeArrowheads="1"/>
          </p:cNvSpPr>
          <p:nvPr/>
        </p:nvSpPr>
        <p:spPr bwMode="auto">
          <a:xfrm>
            <a:off x="5562724" y="2412479"/>
            <a:ext cx="4871268" cy="304800"/>
          </a:xfrm>
          <a:prstGeom prst="roundRect">
            <a:avLst>
              <a:gd name="adj" fmla="val 16667"/>
            </a:avLst>
          </a:prstGeom>
          <a:solidFill>
            <a:srgbClr val="008000"/>
          </a:solidFill>
          <a:ln w="9525">
            <a:noFill/>
            <a:round/>
            <a:headEnd/>
            <a:tailEnd/>
          </a:ln>
        </p:spPr>
        <p:txBody>
          <a:bodyPr wrap="none" anchor="ctr"/>
          <a:lstStyle/>
          <a:p>
            <a:pPr algn="ctr"/>
            <a:r>
              <a:rPr lang="fr-FR" altLang="fr-FR" sz="1600" b="1" i="0" dirty="0">
                <a:solidFill>
                  <a:schemeClr val="bg1"/>
                </a:solidFill>
                <a:latin typeface="Gill Sans MT" pitchFamily="34" charset="0"/>
              </a:rPr>
              <a:t>AGENDA DES MANIFESTATIONS A VENIR</a:t>
            </a:r>
          </a:p>
        </p:txBody>
      </p:sp>
      <p:sp>
        <p:nvSpPr>
          <p:cNvPr id="17" name="ZoneTexte 16"/>
          <p:cNvSpPr txBox="1"/>
          <p:nvPr/>
        </p:nvSpPr>
        <p:spPr>
          <a:xfrm>
            <a:off x="5562724" y="2916535"/>
            <a:ext cx="2520280" cy="4339650"/>
          </a:xfrm>
          <a:prstGeom prst="rect">
            <a:avLst/>
          </a:prstGeom>
          <a:noFill/>
        </p:spPr>
        <p:txBody>
          <a:bodyPr wrap="square" rtlCol="0">
            <a:spAutoFit/>
          </a:bodyPr>
          <a:lstStyle/>
          <a:p>
            <a:pPr algn="ctr"/>
            <a:r>
              <a:rPr lang="fr-FR" sz="1200" b="1" dirty="0"/>
              <a:t>SEPTEMBRE</a:t>
            </a:r>
          </a:p>
          <a:p>
            <a:pPr algn="just"/>
            <a:r>
              <a:rPr lang="fr-FR" sz="1200" dirty="0"/>
              <a:t>3 - Forum des associations</a:t>
            </a:r>
          </a:p>
          <a:p>
            <a:pPr algn="just"/>
            <a:r>
              <a:rPr lang="fr-FR" sz="1200" dirty="0"/>
              <a:t>7 - Permanence de Mr Pascal BOHIN</a:t>
            </a:r>
          </a:p>
          <a:p>
            <a:pPr algn="just"/>
            <a:r>
              <a:rPr lang="fr-FR" sz="1200" dirty="0"/>
              <a:t>17 - Voyage des jeunes</a:t>
            </a:r>
          </a:p>
          <a:p>
            <a:pPr algn="just"/>
            <a:r>
              <a:rPr lang="fr-FR" sz="1200" dirty="0"/>
              <a:t>24 - Opération  </a:t>
            </a:r>
            <a:r>
              <a:rPr lang="fr-FR" sz="1200" dirty="0" err="1"/>
              <a:t>Som’Propre</a:t>
            </a:r>
            <a:endParaRPr lang="fr-FR" sz="1200" dirty="0"/>
          </a:p>
          <a:p>
            <a:pPr algn="just"/>
            <a:endParaRPr lang="fr-FR" sz="1200" dirty="0"/>
          </a:p>
          <a:p>
            <a:pPr algn="ctr">
              <a:tabLst>
                <a:tab pos="806450" algn="l"/>
                <a:tab pos="901700" algn="l"/>
              </a:tabLst>
            </a:pPr>
            <a:r>
              <a:rPr lang="fr-FR" sz="1200" b="1" dirty="0"/>
              <a:t>OCTOBRE </a:t>
            </a:r>
          </a:p>
          <a:p>
            <a:pPr algn="l">
              <a:tabLst>
                <a:tab pos="806450" algn="l"/>
                <a:tab pos="901700" algn="l"/>
              </a:tabLst>
            </a:pPr>
            <a:r>
              <a:rPr lang="fr-FR" sz="1200" dirty="0"/>
              <a:t>15 et 16 - Expo des artistes locaux</a:t>
            </a:r>
          </a:p>
          <a:p>
            <a:pPr algn="just">
              <a:tabLst>
                <a:tab pos="265113" algn="l"/>
              </a:tabLst>
            </a:pPr>
            <a:r>
              <a:rPr lang="fr-FR" sz="1200" dirty="0"/>
              <a:t>20 au 2 Novembre</a:t>
            </a:r>
          </a:p>
          <a:p>
            <a:pPr algn="just">
              <a:tabLst>
                <a:tab pos="265113" algn="l"/>
              </a:tabLst>
            </a:pPr>
            <a:r>
              <a:rPr lang="fr-FR" sz="1200" dirty="0"/>
              <a:t>Accueil de Loisirs Sans Hébergement</a:t>
            </a:r>
          </a:p>
          <a:p>
            <a:pPr algn="just">
              <a:tabLst>
                <a:tab pos="265113" algn="l"/>
              </a:tabLst>
            </a:pPr>
            <a:endParaRPr lang="fr-FR" sz="1200" dirty="0"/>
          </a:p>
          <a:p>
            <a:pPr algn="l">
              <a:tabLst>
                <a:tab pos="265113" algn="l"/>
              </a:tabLst>
            </a:pPr>
            <a:endParaRPr lang="fr-FR" sz="1200" b="1" dirty="0"/>
          </a:p>
          <a:p>
            <a:pPr algn="just">
              <a:tabLst>
                <a:tab pos="265113" algn="l"/>
              </a:tabLst>
            </a:pPr>
            <a:endParaRPr lang="fr-FR" sz="1200" dirty="0"/>
          </a:p>
          <a:p>
            <a:pPr algn="just">
              <a:tabLst>
                <a:tab pos="265113" algn="l"/>
              </a:tabLst>
            </a:pPr>
            <a:endParaRPr lang="fr-FR" sz="1200" dirty="0"/>
          </a:p>
          <a:p>
            <a:pPr algn="just">
              <a:tabLst>
                <a:tab pos="265113" algn="l"/>
              </a:tabLst>
            </a:pPr>
            <a:endParaRPr lang="fr-FR" sz="1200" dirty="0"/>
          </a:p>
          <a:p>
            <a:pPr algn="ctr"/>
            <a:endParaRPr lang="fr-FR" sz="1200" b="1" dirty="0"/>
          </a:p>
          <a:p>
            <a:pPr algn="ctr"/>
            <a:endParaRPr lang="fr-FR" sz="1200" b="1" dirty="0"/>
          </a:p>
          <a:p>
            <a:pPr algn="just"/>
            <a:endParaRPr lang="fr-FR" sz="1200" dirty="0"/>
          </a:p>
          <a:p>
            <a:pPr algn="just"/>
            <a:endParaRPr lang="fr-FR" sz="1200" dirty="0"/>
          </a:p>
          <a:p>
            <a:pPr algn="just"/>
            <a:endParaRPr lang="fr-FR" sz="1200" dirty="0"/>
          </a:p>
          <a:p>
            <a:pPr algn="just"/>
            <a:endParaRPr lang="fr-FR" sz="1200" dirty="0"/>
          </a:p>
          <a:p>
            <a:pPr algn="ctr"/>
            <a:endParaRPr lang="fr-FR" sz="1200" dirty="0"/>
          </a:p>
          <a:p>
            <a:pPr algn="just"/>
            <a:endParaRPr lang="fr-FR" sz="1200" dirty="0"/>
          </a:p>
        </p:txBody>
      </p:sp>
      <p:cxnSp>
        <p:nvCxnSpPr>
          <p:cNvPr id="18" name="Connecteur droit 17"/>
          <p:cNvCxnSpPr/>
          <p:nvPr/>
        </p:nvCxnSpPr>
        <p:spPr>
          <a:xfrm>
            <a:off x="8010996" y="2916535"/>
            <a:ext cx="0" cy="4320480"/>
          </a:xfrm>
          <a:prstGeom prst="line">
            <a:avLst/>
          </a:prstGeom>
        </p:spPr>
        <p:style>
          <a:lnRef idx="1">
            <a:schemeClr val="accent1"/>
          </a:lnRef>
          <a:fillRef idx="0">
            <a:schemeClr val="accent1"/>
          </a:fillRef>
          <a:effectRef idx="0">
            <a:schemeClr val="accent1"/>
          </a:effectRef>
          <a:fontRef idx="minor">
            <a:schemeClr val="tx1"/>
          </a:fontRef>
        </p:style>
      </p:cxnSp>
      <p:pic>
        <p:nvPicPr>
          <p:cNvPr id="19" name="Image 18" descr="agenda.jpg"/>
          <p:cNvPicPr>
            <a:picLocks noChangeAspect="1"/>
          </p:cNvPicPr>
          <p:nvPr/>
        </p:nvPicPr>
        <p:blipFill>
          <a:blip r:embed="rId3" cstate="print"/>
          <a:stretch>
            <a:fillRect/>
          </a:stretch>
        </p:blipFill>
        <p:spPr>
          <a:xfrm>
            <a:off x="8659068" y="2988543"/>
            <a:ext cx="1296144" cy="1512168"/>
          </a:xfrm>
          <a:prstGeom prst="rect">
            <a:avLst/>
          </a:prstGeom>
        </p:spPr>
      </p:pic>
      <p:sp>
        <p:nvSpPr>
          <p:cNvPr id="20" name="Rectangle 19"/>
          <p:cNvSpPr/>
          <p:nvPr/>
        </p:nvSpPr>
        <p:spPr>
          <a:xfrm>
            <a:off x="8020050" y="4572719"/>
            <a:ext cx="2673350" cy="1754326"/>
          </a:xfrm>
          <a:prstGeom prst="rect">
            <a:avLst/>
          </a:prstGeom>
        </p:spPr>
        <p:txBody>
          <a:bodyPr>
            <a:spAutoFit/>
          </a:bodyPr>
          <a:lstStyle/>
          <a:p>
            <a:pPr lvl="0" algn="ctr">
              <a:tabLst>
                <a:tab pos="265113" algn="l"/>
              </a:tabLst>
            </a:pPr>
            <a:r>
              <a:rPr lang="fr-FR" sz="1200" b="1" dirty="0">
                <a:solidFill>
                  <a:prstClr val="black"/>
                </a:solidFill>
              </a:rPr>
              <a:t>NOVEMBRE</a:t>
            </a:r>
          </a:p>
          <a:p>
            <a:pPr lvl="0" algn="l">
              <a:tabLst>
                <a:tab pos="265113" algn="l"/>
              </a:tabLst>
            </a:pPr>
            <a:r>
              <a:rPr lang="fr-FR" sz="1200" dirty="0">
                <a:solidFill>
                  <a:prstClr val="black"/>
                </a:solidFill>
              </a:rPr>
              <a:t>4 - Soirée ludique autour du code de la route</a:t>
            </a:r>
          </a:p>
          <a:p>
            <a:pPr lvl="0" algn="l">
              <a:tabLst>
                <a:tab pos="265113" algn="l"/>
              </a:tabLst>
            </a:pPr>
            <a:r>
              <a:rPr lang="fr-FR" sz="1200" dirty="0">
                <a:solidFill>
                  <a:prstClr val="black"/>
                </a:solidFill>
              </a:rPr>
              <a:t>5 - Exposition de peintures </a:t>
            </a:r>
          </a:p>
          <a:p>
            <a:pPr lvl="0" algn="l">
              <a:tabLst>
                <a:tab pos="265113" algn="l"/>
              </a:tabLst>
            </a:pPr>
            <a:r>
              <a:rPr lang="fr-FR" sz="1200" dirty="0">
                <a:solidFill>
                  <a:prstClr val="black"/>
                </a:solidFill>
              </a:rPr>
              <a:t>Allain </a:t>
            </a:r>
            <a:r>
              <a:rPr lang="fr-FR" sz="1200" dirty="0" err="1">
                <a:solidFill>
                  <a:prstClr val="black"/>
                </a:solidFill>
              </a:rPr>
              <a:t>Houard</a:t>
            </a:r>
            <a:endParaRPr lang="fr-FR" sz="1200" dirty="0">
              <a:solidFill>
                <a:prstClr val="black"/>
              </a:solidFill>
            </a:endParaRPr>
          </a:p>
          <a:p>
            <a:pPr lvl="0" algn="l">
              <a:tabLst>
                <a:tab pos="265113" algn="l"/>
              </a:tabLst>
            </a:pPr>
            <a:r>
              <a:rPr lang="fr-FR" sz="1200" dirty="0">
                <a:solidFill>
                  <a:prstClr val="black"/>
                </a:solidFill>
              </a:rPr>
              <a:t>11 - Commémoration Armistice 14/18</a:t>
            </a:r>
          </a:p>
          <a:p>
            <a:pPr lvl="0" algn="l">
              <a:tabLst>
                <a:tab pos="265113" algn="l"/>
              </a:tabLst>
            </a:pPr>
            <a:r>
              <a:rPr lang="fr-FR" sz="1200" dirty="0">
                <a:solidFill>
                  <a:prstClr val="black"/>
                </a:solidFill>
              </a:rPr>
              <a:t>13 - Bourse aux jouets</a:t>
            </a:r>
          </a:p>
          <a:p>
            <a:pPr lvl="0" algn="l">
              <a:tabLst>
                <a:tab pos="265113" algn="l"/>
              </a:tabLst>
            </a:pPr>
            <a:r>
              <a:rPr lang="fr-FR" sz="1200" dirty="0">
                <a:solidFill>
                  <a:prstClr val="black"/>
                </a:solidFill>
              </a:rPr>
              <a:t>23 - Semi-marathon de l’Ecce Homo</a:t>
            </a:r>
          </a:p>
          <a:p>
            <a:pPr lvl="0" algn="l">
              <a:tabLst>
                <a:tab pos="265113" algn="l"/>
              </a:tabLst>
            </a:pPr>
            <a:endParaRPr lang="fr-FR" sz="1200" dirty="0">
              <a:solidFill>
                <a:prstClr val="black"/>
              </a:solidFill>
            </a:endParaRPr>
          </a:p>
        </p:txBody>
      </p:sp>
      <p:sp>
        <p:nvSpPr>
          <p:cNvPr id="21" name="ZoneTexte 20"/>
          <p:cNvSpPr txBox="1"/>
          <p:nvPr/>
        </p:nvSpPr>
        <p:spPr>
          <a:xfrm>
            <a:off x="8010996" y="6156895"/>
            <a:ext cx="2520280" cy="1569660"/>
          </a:xfrm>
          <a:prstGeom prst="rect">
            <a:avLst/>
          </a:prstGeom>
          <a:noFill/>
        </p:spPr>
        <p:txBody>
          <a:bodyPr wrap="square" rtlCol="0">
            <a:spAutoFit/>
          </a:bodyPr>
          <a:lstStyle/>
          <a:p>
            <a:pPr algn="ctr"/>
            <a:r>
              <a:rPr lang="fr-FR" sz="1200" b="1" dirty="0"/>
              <a:t>DECEMBRE</a:t>
            </a:r>
          </a:p>
          <a:p>
            <a:pPr algn="l"/>
            <a:r>
              <a:rPr lang="fr-FR" sz="1200" dirty="0"/>
              <a:t>2 - Soirée Téléthon</a:t>
            </a:r>
          </a:p>
          <a:p>
            <a:pPr algn="l"/>
            <a:r>
              <a:rPr lang="fr-FR" sz="1200" dirty="0"/>
              <a:t>11 - Arbre de Noël des enfants</a:t>
            </a:r>
          </a:p>
          <a:p>
            <a:pPr algn="l"/>
            <a:r>
              <a:rPr lang="fr-FR" sz="1200" dirty="0"/>
              <a:t>17 - Remise colis des Aînés</a:t>
            </a:r>
          </a:p>
          <a:p>
            <a:pPr algn="l"/>
            <a:r>
              <a:rPr lang="fr-FR" sz="1200" dirty="0"/>
              <a:t>27 - Don du sang</a:t>
            </a:r>
          </a:p>
          <a:p>
            <a:pPr algn="l"/>
            <a:endParaRPr lang="fr-FR" sz="1200" dirty="0"/>
          </a:p>
          <a:p>
            <a:pPr algn="l"/>
            <a:endParaRPr lang="fr-FR" sz="1200" b="1" dirty="0"/>
          </a:p>
          <a:p>
            <a:pPr algn="ctr"/>
            <a:endParaRPr lang="fr-FR" sz="1200" b="1" dirty="0"/>
          </a:p>
        </p:txBody>
      </p:sp>
      <p:pic>
        <p:nvPicPr>
          <p:cNvPr id="22" name="Image 21" descr="agenda manif.png"/>
          <p:cNvPicPr>
            <a:picLocks noChangeAspect="1"/>
          </p:cNvPicPr>
          <p:nvPr/>
        </p:nvPicPr>
        <p:blipFill>
          <a:blip r:embed="rId4" cstate="print"/>
          <a:stretch>
            <a:fillRect/>
          </a:stretch>
        </p:blipFill>
        <p:spPr>
          <a:xfrm>
            <a:off x="5634732" y="5220791"/>
            <a:ext cx="2192008" cy="1656184"/>
          </a:xfrm>
          <a:prstGeom prst="rect">
            <a:avLst/>
          </a:prstGeom>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apitaux">
  <a:themeElements>
    <a:clrScheme name="Capitaux">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Capitaux">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apitaux">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10316</TotalTime>
  <Words>1648</Words>
  <Application>Microsoft Office PowerPoint</Application>
  <PresentationFormat>Personnalisé</PresentationFormat>
  <Paragraphs>176</Paragraphs>
  <Slides>4</Slides>
  <Notes>2</Notes>
  <HiddenSlides>0</HiddenSlides>
  <MMClips>0</MMClips>
  <ScaleCrop>false</ScaleCrop>
  <HeadingPairs>
    <vt:vector size="6" baseType="variant">
      <vt:variant>
        <vt:lpstr>Polices utilisées</vt:lpstr>
      </vt:variant>
      <vt:variant>
        <vt:i4>9</vt:i4>
      </vt:variant>
      <vt:variant>
        <vt:lpstr>Thème</vt:lpstr>
      </vt:variant>
      <vt:variant>
        <vt:i4>1</vt:i4>
      </vt:variant>
      <vt:variant>
        <vt:lpstr>Titres des diapositives</vt:lpstr>
      </vt:variant>
      <vt:variant>
        <vt:i4>4</vt:i4>
      </vt:variant>
    </vt:vector>
  </HeadingPairs>
  <TitlesOfParts>
    <vt:vector size="14" baseType="lpstr">
      <vt:lpstr>Arial</vt:lpstr>
      <vt:lpstr>Arial Black</vt:lpstr>
      <vt:lpstr>Calibri</vt:lpstr>
      <vt:lpstr>Franklin Gothic Book</vt:lpstr>
      <vt:lpstr>Gill Sans MT</vt:lpstr>
      <vt:lpstr>Perpetua</vt:lpstr>
      <vt:lpstr>Tahoma</vt:lpstr>
      <vt:lpstr>Times New Roman</vt:lpstr>
      <vt:lpstr>Wingdings 2</vt:lpstr>
      <vt:lpstr>Capitaux</vt:lpstr>
      <vt:lpstr>Présentation PowerPoint</vt:lpstr>
      <vt:lpstr>Présentation PowerPoint</vt:lpstr>
      <vt:lpstr>Présentation PowerPoint</vt:lpstr>
      <vt:lpstr>Présentation PowerPoint</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EM</dc:creator>
  <cp:lastModifiedBy>Mégane Delcenserie</cp:lastModifiedBy>
  <cp:revision>562</cp:revision>
  <cp:lastPrinted>2013-07-09T17:11:23Z</cp:lastPrinted>
  <dcterms:created xsi:type="dcterms:W3CDTF">2008-04-07T10:52:13Z</dcterms:created>
  <dcterms:modified xsi:type="dcterms:W3CDTF">2021-03-08T10:01:19Z</dcterms:modified>
</cp:coreProperties>
</file>